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57" r:id="rId5"/>
    <p:sldId id="261" r:id="rId6"/>
    <p:sldId id="263" r:id="rId7"/>
    <p:sldId id="262" r:id="rId8"/>
    <p:sldId id="264" r:id="rId9"/>
    <p:sldId id="266" r:id="rId10"/>
    <p:sldId id="269" r:id="rId11"/>
    <p:sldId id="268" r:id="rId12"/>
    <p:sldId id="267" r:id="rId13"/>
    <p:sldId id="265" r:id="rId14"/>
    <p:sldId id="271" r:id="rId15"/>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D60093"/>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159D2B-8729-426C-8F3E-71A9C56AAEA0}" type="datetimeFigureOut">
              <a:rPr lang="en-US" smtClean="0"/>
              <a:pPr/>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B05D5-1F45-49DE-A41F-C27EE0B147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59D2B-8729-426C-8F3E-71A9C56AAEA0}" type="datetimeFigureOut">
              <a:rPr lang="en-US" smtClean="0"/>
              <a:pPr/>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B05D5-1F45-49DE-A41F-C27EE0B147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59D2B-8729-426C-8F3E-71A9C56AAEA0}" type="datetimeFigureOut">
              <a:rPr lang="en-US" smtClean="0"/>
              <a:pPr/>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B05D5-1F45-49DE-A41F-C27EE0B147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59D2B-8729-426C-8F3E-71A9C56AAEA0}" type="datetimeFigureOut">
              <a:rPr lang="en-US" smtClean="0"/>
              <a:pPr/>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B05D5-1F45-49DE-A41F-C27EE0B147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159D2B-8729-426C-8F3E-71A9C56AAEA0}" type="datetimeFigureOut">
              <a:rPr lang="en-US" smtClean="0"/>
              <a:pPr/>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B05D5-1F45-49DE-A41F-C27EE0B147B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159D2B-8729-426C-8F3E-71A9C56AAEA0}" type="datetimeFigureOut">
              <a:rPr lang="en-US" smtClean="0"/>
              <a:pPr/>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B05D5-1F45-49DE-A41F-C27EE0B147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159D2B-8729-426C-8F3E-71A9C56AAEA0}" type="datetimeFigureOut">
              <a:rPr lang="en-US" smtClean="0"/>
              <a:pPr/>
              <a:t>9/18/2020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B05D5-1F45-49DE-A41F-C27EE0B147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159D2B-8729-426C-8F3E-71A9C56AAEA0}" type="datetimeFigureOut">
              <a:rPr lang="en-US" smtClean="0"/>
              <a:pPr/>
              <a:t>9/18/2020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B05D5-1F45-49DE-A41F-C27EE0B147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59D2B-8729-426C-8F3E-71A9C56AAEA0}" type="datetimeFigureOut">
              <a:rPr lang="en-US" smtClean="0"/>
              <a:pPr/>
              <a:t>9/18/2020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B05D5-1F45-49DE-A41F-C27EE0B147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59D2B-8729-426C-8F3E-71A9C56AAEA0}" type="datetimeFigureOut">
              <a:rPr lang="en-US" smtClean="0"/>
              <a:pPr/>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B05D5-1F45-49DE-A41F-C27EE0B147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59D2B-8729-426C-8F3E-71A9C56AAEA0}" type="datetimeFigureOut">
              <a:rPr lang="en-US" smtClean="0"/>
              <a:pPr/>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B05D5-1F45-49DE-A41F-C27EE0B147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59D2B-8729-426C-8F3E-71A9C56AAEA0}" type="datetimeFigureOut">
              <a:rPr lang="en-US" smtClean="0"/>
              <a:pPr/>
              <a:t>9/18/2020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B05D5-1F45-49DE-A41F-C27EE0B147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1447800" y="1524000"/>
            <a:ext cx="6587445"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vi-VN" sz="8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KHOA HỌC 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Copy (4) of kh4 (1)"/>
          <p:cNvPicPr>
            <a:picLocks noGrp="1" noChangeAspect="1" noChangeArrowheads="1"/>
          </p:cNvPicPr>
          <p:nvPr>
            <p:ph type="body" idx="4294967295"/>
          </p:nvPr>
        </p:nvPicPr>
        <p:blipFill>
          <a:blip r:embed="rId2"/>
          <a:srcRect/>
          <a:stretch>
            <a:fillRect/>
          </a:stretch>
        </p:blipFill>
        <p:spPr>
          <a:xfrm>
            <a:off x="0" y="0"/>
            <a:ext cx="9144000" cy="6858000"/>
          </a:xfrm>
          <a:noFill/>
          <a:ln/>
        </p:spPr>
      </p:pic>
      <p:sp>
        <p:nvSpPr>
          <p:cNvPr id="18437" name="Text Box 5"/>
          <p:cNvSpPr txBox="1">
            <a:spLocks noChangeArrowheads="1"/>
          </p:cNvSpPr>
          <p:nvPr/>
        </p:nvSpPr>
        <p:spPr bwMode="auto">
          <a:xfrm>
            <a:off x="228600" y="5657671"/>
            <a:ext cx="8734697" cy="1200329"/>
          </a:xfrm>
          <a:prstGeom prst="rect">
            <a:avLst/>
          </a:prstGeom>
          <a:noFill/>
          <a:ln w="9525">
            <a:noFill/>
            <a:miter lim="800000"/>
            <a:headEnd/>
            <a:tailEnd/>
          </a:ln>
          <a:effectLst/>
        </p:spPr>
        <p:txBody>
          <a:bodyPr wrap="square">
            <a:spAutoFit/>
          </a:bodyPr>
          <a:lstStyle/>
          <a:p>
            <a:pPr>
              <a:spcBef>
                <a:spcPct val="50000"/>
              </a:spcBef>
            </a:pPr>
            <a:r>
              <a:rPr lang="en-US" sz="3600" b="1" i="1" dirty="0">
                <a:solidFill>
                  <a:srgbClr val="0000FF"/>
                </a:solidFill>
                <a:latin typeface="Times New Roman" pitchFamily="18" charset="0"/>
                <a:cs typeface="Times New Roman" pitchFamily="18" charset="0"/>
              </a:rPr>
              <a:t>Thai </a:t>
            </a:r>
            <a:r>
              <a:rPr lang="en-US" sz="3600" b="1" i="1" dirty="0" err="1">
                <a:solidFill>
                  <a:srgbClr val="0000FF"/>
                </a:solidFill>
                <a:latin typeface="Times New Roman" pitchFamily="18" charset="0"/>
                <a:cs typeface="Times New Roman" pitchFamily="18" charset="0"/>
              </a:rPr>
              <a:t>được</a:t>
            </a:r>
            <a:r>
              <a:rPr lang="en-US" sz="3600" b="1" i="1" dirty="0">
                <a:solidFill>
                  <a:srgbClr val="0000FF"/>
                </a:solidFill>
                <a:latin typeface="Times New Roman" pitchFamily="18" charset="0"/>
                <a:cs typeface="Times New Roman" pitchFamily="18" charset="0"/>
              </a:rPr>
              <a:t> 8 </a:t>
            </a:r>
            <a:r>
              <a:rPr lang="en-US" sz="3600" b="1" i="1" dirty="0" err="1">
                <a:solidFill>
                  <a:srgbClr val="0000FF"/>
                </a:solidFill>
                <a:latin typeface="Times New Roman" pitchFamily="18" charset="0"/>
                <a:cs typeface="Times New Roman" pitchFamily="18" charset="0"/>
              </a:rPr>
              <a:t>tuần</a:t>
            </a:r>
            <a:r>
              <a:rPr lang="en-US" sz="3600" b="1" i="1" dirty="0">
                <a:solidFill>
                  <a:srgbClr val="0000FF"/>
                </a:solidFill>
                <a:latin typeface="Times New Roman" pitchFamily="18" charset="0"/>
                <a:cs typeface="Times New Roman" pitchFamily="18" charset="0"/>
              </a:rPr>
              <a:t>, </a:t>
            </a:r>
            <a:r>
              <a:rPr lang="en-US" sz="3600" b="1" i="1" dirty="0" err="1">
                <a:solidFill>
                  <a:srgbClr val="0000FF"/>
                </a:solidFill>
                <a:latin typeface="Times New Roman" pitchFamily="18" charset="0"/>
                <a:cs typeface="Times New Roman" pitchFamily="18" charset="0"/>
              </a:rPr>
              <a:t>đã</a:t>
            </a:r>
            <a:r>
              <a:rPr lang="en-US" sz="3600" b="1" i="1" dirty="0">
                <a:solidFill>
                  <a:srgbClr val="0000FF"/>
                </a:solidFill>
                <a:latin typeface="Times New Roman" pitchFamily="18" charset="0"/>
                <a:cs typeface="Times New Roman" pitchFamily="18" charset="0"/>
              </a:rPr>
              <a:t> </a:t>
            </a:r>
            <a:r>
              <a:rPr lang="en-US" sz="3600" b="1" i="1" dirty="0" err="1">
                <a:solidFill>
                  <a:srgbClr val="0000FF"/>
                </a:solidFill>
                <a:latin typeface="Times New Roman" pitchFamily="18" charset="0"/>
                <a:cs typeface="Times New Roman" pitchFamily="18" charset="0"/>
              </a:rPr>
              <a:t>có</a:t>
            </a:r>
            <a:r>
              <a:rPr lang="en-US" sz="3600" b="1" i="1" dirty="0">
                <a:solidFill>
                  <a:srgbClr val="0000FF"/>
                </a:solidFill>
                <a:latin typeface="Times New Roman" pitchFamily="18" charset="0"/>
                <a:cs typeface="Times New Roman" pitchFamily="18" charset="0"/>
              </a:rPr>
              <a:t> </a:t>
            </a:r>
            <a:r>
              <a:rPr lang="en-US" sz="3600" b="1" i="1" dirty="0" err="1">
                <a:solidFill>
                  <a:srgbClr val="0000FF"/>
                </a:solidFill>
                <a:latin typeface="Times New Roman" pitchFamily="18" charset="0"/>
                <a:cs typeface="Times New Roman" pitchFamily="18" charset="0"/>
              </a:rPr>
              <a:t>hình</a:t>
            </a:r>
            <a:r>
              <a:rPr lang="en-US" sz="3600" b="1" i="1" dirty="0">
                <a:solidFill>
                  <a:srgbClr val="0000FF"/>
                </a:solidFill>
                <a:latin typeface="Times New Roman" pitchFamily="18" charset="0"/>
                <a:cs typeface="Times New Roman" pitchFamily="18" charset="0"/>
              </a:rPr>
              <a:t> </a:t>
            </a:r>
            <a:r>
              <a:rPr lang="en-US" sz="3600" b="1" i="1" dirty="0" err="1">
                <a:solidFill>
                  <a:srgbClr val="0000FF"/>
                </a:solidFill>
                <a:latin typeface="Times New Roman" pitchFamily="18" charset="0"/>
                <a:cs typeface="Times New Roman" pitchFamily="18" charset="0"/>
              </a:rPr>
              <a:t>dạng</a:t>
            </a:r>
            <a:r>
              <a:rPr lang="en-US" sz="3600" b="1" i="1" dirty="0">
                <a:solidFill>
                  <a:srgbClr val="0000FF"/>
                </a:solidFill>
                <a:latin typeface="Times New Roman" pitchFamily="18" charset="0"/>
                <a:cs typeface="Times New Roman" pitchFamily="18" charset="0"/>
              </a:rPr>
              <a:t> </a:t>
            </a:r>
            <a:r>
              <a:rPr lang="en-US" sz="3600" b="1" i="1" dirty="0" err="1">
                <a:solidFill>
                  <a:srgbClr val="0000FF"/>
                </a:solidFill>
                <a:latin typeface="Times New Roman" pitchFamily="18" charset="0"/>
                <a:cs typeface="Times New Roman" pitchFamily="18" charset="0"/>
              </a:rPr>
              <a:t>của</a:t>
            </a:r>
            <a:r>
              <a:rPr lang="en-US" sz="3600" b="1" i="1" dirty="0">
                <a:solidFill>
                  <a:srgbClr val="0000FF"/>
                </a:solidFill>
                <a:latin typeface="Times New Roman" pitchFamily="18" charset="0"/>
                <a:cs typeface="Times New Roman" pitchFamily="18" charset="0"/>
              </a:rPr>
              <a:t> </a:t>
            </a:r>
            <a:r>
              <a:rPr lang="en-US" sz="3600" b="1" i="1" dirty="0" err="1">
                <a:solidFill>
                  <a:srgbClr val="0000FF"/>
                </a:solidFill>
                <a:latin typeface="Times New Roman" pitchFamily="18" charset="0"/>
                <a:cs typeface="Times New Roman" pitchFamily="18" charset="0"/>
              </a:rPr>
              <a:t>đầu</a:t>
            </a:r>
            <a:r>
              <a:rPr lang="en-US" sz="3600" b="1" i="1" dirty="0">
                <a:solidFill>
                  <a:srgbClr val="0000FF"/>
                </a:solidFill>
                <a:latin typeface="Times New Roman" pitchFamily="18" charset="0"/>
                <a:cs typeface="Times New Roman" pitchFamily="18" charset="0"/>
              </a:rPr>
              <a:t>, </a:t>
            </a:r>
            <a:r>
              <a:rPr lang="en-US" sz="3600" b="1" i="1" dirty="0" err="1">
                <a:solidFill>
                  <a:srgbClr val="0000FF"/>
                </a:solidFill>
                <a:latin typeface="Times New Roman" pitchFamily="18" charset="0"/>
                <a:cs typeface="Times New Roman" pitchFamily="18" charset="0"/>
              </a:rPr>
              <a:t>mình</a:t>
            </a:r>
            <a:r>
              <a:rPr lang="en-US" sz="3600" b="1" i="1" dirty="0">
                <a:solidFill>
                  <a:srgbClr val="0000FF"/>
                </a:solidFill>
                <a:latin typeface="Times New Roman" pitchFamily="18" charset="0"/>
                <a:cs typeface="Times New Roman" pitchFamily="18" charset="0"/>
              </a:rPr>
              <a:t>, </a:t>
            </a:r>
            <a:r>
              <a:rPr lang="en-US" sz="3600" b="1" i="1" dirty="0" err="1">
                <a:solidFill>
                  <a:srgbClr val="0000FF"/>
                </a:solidFill>
                <a:latin typeface="Times New Roman" pitchFamily="18" charset="0"/>
                <a:cs typeface="Times New Roman" pitchFamily="18" charset="0"/>
              </a:rPr>
              <a:t>tay</a:t>
            </a:r>
            <a:r>
              <a:rPr lang="en-US" sz="3600" b="1" i="1" dirty="0">
                <a:solidFill>
                  <a:srgbClr val="0000FF"/>
                </a:solidFill>
                <a:latin typeface="Times New Roman" pitchFamily="18" charset="0"/>
                <a:cs typeface="Times New Roman" pitchFamily="18" charset="0"/>
              </a:rPr>
              <a:t>, </a:t>
            </a:r>
            <a:r>
              <a:rPr lang="en-US" sz="3600" b="1" i="1" dirty="0" err="1">
                <a:solidFill>
                  <a:srgbClr val="0000FF"/>
                </a:solidFill>
                <a:latin typeface="Times New Roman" pitchFamily="18" charset="0"/>
                <a:cs typeface="Times New Roman" pitchFamily="18" charset="0"/>
              </a:rPr>
              <a:t>chân</a:t>
            </a:r>
            <a:r>
              <a:rPr lang="en-US" sz="3600" b="1" i="1" dirty="0">
                <a:solidFill>
                  <a:srgbClr val="0000FF"/>
                </a:solidFill>
                <a:latin typeface="Times New Roman" pitchFamily="18" charset="0"/>
                <a:cs typeface="Times New Roman" pitchFamily="18" charset="0"/>
              </a:rPr>
              <a:t> </a:t>
            </a:r>
            <a:r>
              <a:rPr lang="en-US" sz="3600" b="1" i="1" dirty="0" err="1">
                <a:solidFill>
                  <a:srgbClr val="0000FF"/>
                </a:solidFill>
                <a:latin typeface="Times New Roman" pitchFamily="18" charset="0"/>
                <a:cs typeface="Times New Roman" pitchFamily="18" charset="0"/>
              </a:rPr>
              <a:t>nhưng</a:t>
            </a:r>
            <a:r>
              <a:rPr lang="en-US" sz="3600" b="1" i="1" dirty="0">
                <a:solidFill>
                  <a:srgbClr val="0000FF"/>
                </a:solidFill>
                <a:latin typeface="Times New Roman" pitchFamily="18" charset="0"/>
                <a:cs typeface="Times New Roman" pitchFamily="18" charset="0"/>
              </a:rPr>
              <a:t> </a:t>
            </a:r>
            <a:r>
              <a:rPr lang="en-US" sz="3600" b="1" i="1" dirty="0" err="1">
                <a:solidFill>
                  <a:srgbClr val="0000FF"/>
                </a:solidFill>
                <a:latin typeface="Times New Roman" pitchFamily="18" charset="0"/>
                <a:cs typeface="Times New Roman" pitchFamily="18" charset="0"/>
              </a:rPr>
              <a:t>chưa</a:t>
            </a:r>
            <a:r>
              <a:rPr lang="en-US" sz="3600" b="1" i="1" dirty="0">
                <a:solidFill>
                  <a:srgbClr val="0000FF"/>
                </a:solidFill>
                <a:latin typeface="Times New Roman" pitchFamily="18" charset="0"/>
                <a:cs typeface="Times New Roman" pitchFamily="18" charset="0"/>
              </a:rPr>
              <a:t> </a:t>
            </a:r>
            <a:r>
              <a:rPr lang="en-US" sz="3600" b="1" i="1" dirty="0" err="1">
                <a:solidFill>
                  <a:srgbClr val="0000FF"/>
                </a:solidFill>
                <a:latin typeface="Times New Roman" pitchFamily="18" charset="0"/>
                <a:cs typeface="Times New Roman" pitchFamily="18" charset="0"/>
              </a:rPr>
              <a:t>hoàn</a:t>
            </a:r>
            <a:r>
              <a:rPr lang="en-US" sz="3600" b="1" i="1" dirty="0">
                <a:solidFill>
                  <a:srgbClr val="0000FF"/>
                </a:solidFill>
                <a:latin typeface="Times New Roman" pitchFamily="18" charset="0"/>
                <a:cs typeface="Times New Roman" pitchFamily="18" charset="0"/>
              </a:rPr>
              <a:t> </a:t>
            </a:r>
            <a:r>
              <a:rPr lang="en-US" sz="3600" b="1" i="1" dirty="0" err="1">
                <a:solidFill>
                  <a:srgbClr val="0000FF"/>
                </a:solidFill>
                <a:latin typeface="Times New Roman" pitchFamily="18" charset="0"/>
                <a:cs typeface="Times New Roman" pitchFamily="18" charset="0"/>
              </a:rPr>
              <a:t>thiện</a:t>
            </a:r>
            <a:endParaRPr lang="en-US" sz="3600" b="1" i="1" dirty="0">
              <a:solidFill>
                <a:srgbClr val="0000FF"/>
              </a:solidFill>
              <a:latin typeface="Times New Roman" pitchFamily="18" charset="0"/>
              <a:cs typeface="Times New Roman" pitchFamily="18" charset="0"/>
            </a:endParaRPr>
          </a:p>
        </p:txBody>
      </p:sp>
      <p:sp>
        <p:nvSpPr>
          <p:cNvPr id="4" name="Oval 3"/>
          <p:cNvSpPr/>
          <p:nvPr/>
        </p:nvSpPr>
        <p:spPr>
          <a:xfrm>
            <a:off x="381000" y="3048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solidFill>
                  <a:schemeClr val="tx1"/>
                </a:solidFill>
              </a:rPr>
              <a:t>3</a:t>
            </a:r>
            <a:endParaRPr lang="en-US"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randombar(horizontal)">
                                      <p:cBhvr>
                                        <p:cTn id="7" dur="500"/>
                                        <p:tgtEl>
                                          <p:spTgt spid="18437"/>
                                        </p:tgtEl>
                                      </p:cBhvr>
                                    </p:animEffect>
                                  </p:childTnLst>
                                </p:cTn>
                              </p:par>
                              <p:par>
                                <p:cTn id="8" presetID="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ppt_x"/>
                                          </p:val>
                                        </p:tav>
                                        <p:tav tm="100000">
                                          <p:val>
                                            <p:strVal val="#ppt_x"/>
                                          </p:val>
                                        </p:tav>
                                      </p:tavLst>
                                    </p:anim>
                                    <p:anim calcmode="lin" valueType="num">
                                      <p:cBhvr additive="base">
                                        <p:cTn id="1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en-US"/>
          </a:p>
        </p:txBody>
      </p:sp>
      <p:sp>
        <p:nvSpPr>
          <p:cNvPr id="19459" name="Rectangle 3"/>
          <p:cNvSpPr>
            <a:spLocks noGrp="1" noChangeArrowheads="1"/>
          </p:cNvSpPr>
          <p:nvPr>
            <p:ph type="body" idx="1"/>
          </p:nvPr>
        </p:nvSpPr>
        <p:spPr/>
        <p:txBody>
          <a:bodyPr/>
          <a:lstStyle/>
          <a:p>
            <a:endParaRPr lang="en-US"/>
          </a:p>
        </p:txBody>
      </p:sp>
      <p:pic>
        <p:nvPicPr>
          <p:cNvPr id="19460" name="Picture 4" descr="kh4 (1)"/>
          <p:cNvPicPr>
            <a:picLocks noChangeAspect="1" noChangeArrowheads="1"/>
          </p:cNvPicPr>
          <p:nvPr/>
        </p:nvPicPr>
        <p:blipFill>
          <a:blip r:embed="rId2"/>
          <a:srcRect/>
          <a:stretch>
            <a:fillRect/>
          </a:stretch>
        </p:blipFill>
        <p:spPr bwMode="auto">
          <a:xfrm>
            <a:off x="0" y="0"/>
            <a:ext cx="9144000" cy="6858000"/>
          </a:xfrm>
          <a:prstGeom prst="rect">
            <a:avLst/>
          </a:prstGeom>
          <a:noFill/>
          <a:ln>
            <a:solidFill>
              <a:schemeClr val="accent1"/>
            </a:solidFill>
          </a:ln>
        </p:spPr>
      </p:pic>
      <p:sp>
        <p:nvSpPr>
          <p:cNvPr id="19462" name="Text Box 6"/>
          <p:cNvSpPr txBox="1">
            <a:spLocks noChangeArrowheads="1"/>
          </p:cNvSpPr>
          <p:nvPr/>
        </p:nvSpPr>
        <p:spPr bwMode="auto">
          <a:xfrm>
            <a:off x="0" y="0"/>
            <a:ext cx="8915400" cy="1569660"/>
          </a:xfrm>
          <a:prstGeom prst="rect">
            <a:avLst/>
          </a:prstGeom>
          <a:noFill/>
          <a:ln w="9525">
            <a:noFill/>
            <a:miter lim="800000"/>
            <a:headEnd/>
            <a:tailEnd/>
          </a:ln>
          <a:effectLst/>
        </p:spPr>
        <p:txBody>
          <a:bodyPr wrap="square">
            <a:spAutoFit/>
          </a:bodyPr>
          <a:lstStyle/>
          <a:p>
            <a:pPr algn="ctr">
              <a:spcBef>
                <a:spcPct val="50000"/>
              </a:spcBef>
            </a:pPr>
            <a:r>
              <a:rPr lang="en-US" sz="3200" b="1" i="1" dirty="0">
                <a:solidFill>
                  <a:srgbClr val="FFFF00"/>
                </a:solidFill>
                <a:latin typeface="Times New Roman" pitchFamily="18" charset="0"/>
                <a:cs typeface="Times New Roman" pitchFamily="18" charset="0"/>
              </a:rPr>
              <a:t>Thai </a:t>
            </a:r>
            <a:r>
              <a:rPr lang="en-US" sz="3200" b="1" i="1" dirty="0" err="1">
                <a:solidFill>
                  <a:srgbClr val="FFFF00"/>
                </a:solidFill>
                <a:latin typeface="Times New Roman" pitchFamily="18" charset="0"/>
                <a:cs typeface="Times New Roman" pitchFamily="18" charset="0"/>
              </a:rPr>
              <a:t>được</a:t>
            </a:r>
            <a:r>
              <a:rPr lang="en-US" sz="3200" b="1" i="1" dirty="0">
                <a:solidFill>
                  <a:srgbClr val="FFFF00"/>
                </a:solidFill>
                <a:latin typeface="Times New Roman" pitchFamily="18" charset="0"/>
                <a:cs typeface="Times New Roman" pitchFamily="18" charset="0"/>
              </a:rPr>
              <a:t> 3 </a:t>
            </a:r>
            <a:r>
              <a:rPr lang="en-US" sz="3200" b="1" i="1" dirty="0" err="1">
                <a:solidFill>
                  <a:srgbClr val="FFFF00"/>
                </a:solidFill>
                <a:latin typeface="Times New Roman" pitchFamily="18" charset="0"/>
                <a:cs typeface="Times New Roman" pitchFamily="18" charset="0"/>
              </a:rPr>
              <a:t>tháng</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đã</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có</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hình</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dạng</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của</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đầu</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mình</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tay</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chân</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hoàn</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thiện</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hơn</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đã</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hình</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thành</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đầy</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đủ</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các</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bộ</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phận</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của</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cơ</a:t>
            </a:r>
            <a:r>
              <a:rPr lang="en-US" sz="3200" b="1" i="1" dirty="0">
                <a:solidFill>
                  <a:srgbClr val="FFFF00"/>
                </a:solidFill>
                <a:latin typeface="Times New Roman" pitchFamily="18" charset="0"/>
                <a:cs typeface="Times New Roman" pitchFamily="18" charset="0"/>
              </a:rPr>
              <a:t> </a:t>
            </a:r>
            <a:r>
              <a:rPr lang="en-US" sz="3200" b="1" i="1" dirty="0" err="1">
                <a:solidFill>
                  <a:srgbClr val="FFFF00"/>
                </a:solidFill>
                <a:latin typeface="Times New Roman" pitchFamily="18" charset="0"/>
                <a:cs typeface="Times New Roman" pitchFamily="18" charset="0"/>
              </a:rPr>
              <a:t>thể</a:t>
            </a:r>
            <a:r>
              <a:rPr lang="en-US" sz="3200" b="1" i="1" dirty="0">
                <a:solidFill>
                  <a:srgbClr val="FFFF00"/>
                </a:solidFill>
                <a:latin typeface="Times New Roman" pitchFamily="18" charset="0"/>
                <a:cs typeface="Times New Roman" pitchFamily="18" charset="0"/>
              </a:rPr>
              <a:t>.</a:t>
            </a:r>
          </a:p>
        </p:txBody>
      </p:sp>
      <p:sp>
        <p:nvSpPr>
          <p:cNvPr id="6" name="Oval 5"/>
          <p:cNvSpPr/>
          <p:nvPr/>
        </p:nvSpPr>
        <p:spPr>
          <a:xfrm>
            <a:off x="304800" y="6172200"/>
            <a:ext cx="457200" cy="4572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solidFill>
                  <a:schemeClr val="bg1">
                    <a:lumMod val="95000"/>
                  </a:schemeClr>
                </a:solidFill>
              </a:rPr>
              <a:t>4</a:t>
            </a:r>
            <a:endParaRPr lang="en-US" dirty="0">
              <a:solidFill>
                <a:schemeClr val="bg1">
                  <a:lumMod val="95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462"/>
                                        </p:tgtEl>
                                        <p:attrNameLst>
                                          <p:attrName>style.visibility</p:attrName>
                                        </p:attrNameLst>
                                      </p:cBhvr>
                                      <p:to>
                                        <p:strVal val="visible"/>
                                      </p:to>
                                    </p:set>
                                    <p:anim calcmode="lin" valueType="num">
                                      <p:cBhvr>
                                        <p:cTn id="7" dur="500" fill="hold"/>
                                        <p:tgtEl>
                                          <p:spTgt spid="19462"/>
                                        </p:tgtEl>
                                        <p:attrNameLst>
                                          <p:attrName>ppt_w</p:attrName>
                                        </p:attrNameLst>
                                      </p:cBhvr>
                                      <p:tavLst>
                                        <p:tav tm="0">
                                          <p:val>
                                            <p:fltVal val="0"/>
                                          </p:val>
                                        </p:tav>
                                        <p:tav tm="100000">
                                          <p:val>
                                            <p:strVal val="#ppt_w"/>
                                          </p:val>
                                        </p:tav>
                                      </p:tavLst>
                                    </p:anim>
                                    <p:anim calcmode="lin" valueType="num">
                                      <p:cBhvr>
                                        <p:cTn id="8" dur="500" fill="hold"/>
                                        <p:tgtEl>
                                          <p:spTgt spid="1946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19462">
                                            <p:txEl>
                                              <p:pRg st="0" end="0"/>
                                            </p:txEl>
                                          </p:spTgt>
                                        </p:tgtEl>
                                        <p:attrNameLst>
                                          <p:attrName>style.visibility</p:attrName>
                                        </p:attrNameLst>
                                      </p:cBhvr>
                                      <p:to>
                                        <p:strVal val="visible"/>
                                      </p:to>
                                    </p:set>
                                    <p:animEffect transition="in" filter="randombar(horizontal)">
                                      <p:cBhvr>
                                        <p:cTn id="13" dur="500"/>
                                        <p:tgtEl>
                                          <p:spTgt spid="19462">
                                            <p:txEl>
                                              <p:pRg st="0" end="0"/>
                                            </p:txEl>
                                          </p:spTgt>
                                        </p:tgtEl>
                                      </p:cBhvr>
                                    </p:animEffect>
                                  </p:childTnLst>
                                </p:cTn>
                              </p:par>
                              <p:par>
                                <p:cTn id="14" presetID="2" presetClass="entr" presetSubtype="4"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Copy (3) of kh4 (1)"/>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7413" name="Text Box 5"/>
          <p:cNvSpPr txBox="1">
            <a:spLocks noChangeArrowheads="1"/>
          </p:cNvSpPr>
          <p:nvPr/>
        </p:nvSpPr>
        <p:spPr bwMode="auto">
          <a:xfrm>
            <a:off x="152400" y="6096000"/>
            <a:ext cx="8763000" cy="646331"/>
          </a:xfrm>
          <a:prstGeom prst="rect">
            <a:avLst/>
          </a:prstGeom>
          <a:noFill/>
          <a:ln w="9525">
            <a:noFill/>
            <a:miter lim="800000"/>
            <a:headEnd/>
            <a:tailEnd/>
          </a:ln>
          <a:effectLst/>
        </p:spPr>
        <p:txBody>
          <a:bodyPr wrap="square">
            <a:spAutoFit/>
          </a:bodyPr>
          <a:lstStyle/>
          <a:p>
            <a:pPr algn="ctr">
              <a:spcBef>
                <a:spcPct val="50000"/>
              </a:spcBef>
            </a:pPr>
            <a:r>
              <a:rPr lang="en-US" sz="3600" b="1" i="1" dirty="0">
                <a:solidFill>
                  <a:srgbClr val="FFFF00"/>
                </a:solidFill>
                <a:latin typeface="Times New Roman" pitchFamily="18" charset="0"/>
                <a:cs typeface="Times New Roman" pitchFamily="18" charset="0"/>
              </a:rPr>
              <a:t>Thai </a:t>
            </a:r>
            <a:r>
              <a:rPr lang="en-US" sz="3600" b="1" i="1" dirty="0" err="1">
                <a:solidFill>
                  <a:srgbClr val="FFFF00"/>
                </a:solidFill>
                <a:latin typeface="Times New Roman" pitchFamily="18" charset="0"/>
                <a:cs typeface="Times New Roman" pitchFamily="18" charset="0"/>
              </a:rPr>
              <a:t>được</a:t>
            </a:r>
            <a:r>
              <a:rPr lang="en-US" sz="3600" b="1" i="1" dirty="0">
                <a:solidFill>
                  <a:srgbClr val="FFFF00"/>
                </a:solidFill>
                <a:latin typeface="Times New Roman" pitchFamily="18" charset="0"/>
                <a:cs typeface="Times New Roman" pitchFamily="18" charset="0"/>
              </a:rPr>
              <a:t> 9 </a:t>
            </a:r>
            <a:r>
              <a:rPr lang="en-US" sz="3600" b="1" i="1" dirty="0" err="1">
                <a:solidFill>
                  <a:srgbClr val="FFFF00"/>
                </a:solidFill>
                <a:latin typeface="Times New Roman" pitchFamily="18" charset="0"/>
                <a:cs typeface="Times New Roman" pitchFamily="18" charset="0"/>
              </a:rPr>
              <a:t>tháng</a:t>
            </a:r>
            <a:r>
              <a:rPr lang="en-US" sz="3600" b="1" i="1" dirty="0">
                <a:solidFill>
                  <a:srgbClr val="FFFF00"/>
                </a:solidFill>
                <a:latin typeface="Times New Roman" pitchFamily="18" charset="0"/>
                <a:cs typeface="Times New Roman" pitchFamily="18" charset="0"/>
              </a:rPr>
              <a:t> </a:t>
            </a:r>
            <a:r>
              <a:rPr lang="en-US" sz="3600" b="1" i="1" dirty="0" err="1">
                <a:solidFill>
                  <a:srgbClr val="FFFF00"/>
                </a:solidFill>
                <a:latin typeface="Times New Roman" pitchFamily="18" charset="0"/>
                <a:cs typeface="Times New Roman" pitchFamily="18" charset="0"/>
              </a:rPr>
              <a:t>đã</a:t>
            </a:r>
            <a:r>
              <a:rPr lang="en-US" sz="3600" b="1" i="1" dirty="0">
                <a:solidFill>
                  <a:srgbClr val="FFFF00"/>
                </a:solidFill>
                <a:latin typeface="Times New Roman" pitchFamily="18" charset="0"/>
                <a:cs typeface="Times New Roman" pitchFamily="18" charset="0"/>
              </a:rPr>
              <a:t> </a:t>
            </a:r>
            <a:r>
              <a:rPr lang="en-US" sz="3600" b="1" i="1" dirty="0" err="1">
                <a:solidFill>
                  <a:srgbClr val="FFFF00"/>
                </a:solidFill>
                <a:latin typeface="Times New Roman" pitchFamily="18" charset="0"/>
                <a:cs typeface="Times New Roman" pitchFamily="18" charset="0"/>
              </a:rPr>
              <a:t>có</a:t>
            </a:r>
            <a:r>
              <a:rPr lang="en-US" sz="3600" b="1" i="1" dirty="0">
                <a:solidFill>
                  <a:srgbClr val="FFFF00"/>
                </a:solidFill>
                <a:latin typeface="Times New Roman" pitchFamily="18" charset="0"/>
                <a:cs typeface="Times New Roman" pitchFamily="18" charset="0"/>
              </a:rPr>
              <a:t> </a:t>
            </a:r>
            <a:r>
              <a:rPr lang="en-US" sz="3600" b="1" i="1" dirty="0" err="1" smtClean="0">
                <a:solidFill>
                  <a:srgbClr val="FFFF00"/>
                </a:solidFill>
                <a:latin typeface="Times New Roman" pitchFamily="18" charset="0"/>
                <a:cs typeface="Times New Roman" pitchFamily="18" charset="0"/>
              </a:rPr>
              <a:t>cơ</a:t>
            </a:r>
            <a:r>
              <a:rPr lang="en-US" sz="3600" b="1" i="1" dirty="0" smtClean="0">
                <a:solidFill>
                  <a:srgbClr val="FFFF00"/>
                </a:solidFill>
                <a:latin typeface="Times New Roman" pitchFamily="18" charset="0"/>
                <a:cs typeface="Times New Roman" pitchFamily="18" charset="0"/>
              </a:rPr>
              <a:t> </a:t>
            </a:r>
            <a:r>
              <a:rPr lang="en-US" sz="3600" b="1" i="1" dirty="0" err="1">
                <a:solidFill>
                  <a:srgbClr val="FFFF00"/>
                </a:solidFill>
                <a:latin typeface="Times New Roman" pitchFamily="18" charset="0"/>
                <a:cs typeface="Times New Roman" pitchFamily="18" charset="0"/>
              </a:rPr>
              <a:t>thể</a:t>
            </a:r>
            <a:r>
              <a:rPr lang="en-US" sz="3600" b="1" i="1" dirty="0">
                <a:solidFill>
                  <a:srgbClr val="FFFF00"/>
                </a:solidFill>
                <a:latin typeface="Times New Roman" pitchFamily="18" charset="0"/>
                <a:cs typeface="Times New Roman" pitchFamily="18" charset="0"/>
              </a:rPr>
              <a:t> </a:t>
            </a:r>
            <a:r>
              <a:rPr lang="en-US" sz="3600" b="1" i="1" dirty="0" err="1">
                <a:solidFill>
                  <a:srgbClr val="FFFF00"/>
                </a:solidFill>
                <a:latin typeface="Times New Roman" pitchFamily="18" charset="0"/>
                <a:cs typeface="Times New Roman" pitchFamily="18" charset="0"/>
              </a:rPr>
              <a:t>hoàn</a:t>
            </a:r>
            <a:r>
              <a:rPr lang="en-US" sz="3600" b="1" i="1" dirty="0">
                <a:solidFill>
                  <a:srgbClr val="FFFF00"/>
                </a:solidFill>
                <a:latin typeface="Times New Roman" pitchFamily="18" charset="0"/>
                <a:cs typeface="Times New Roman" pitchFamily="18" charset="0"/>
              </a:rPr>
              <a:t> </a:t>
            </a:r>
            <a:r>
              <a:rPr lang="en-US" sz="3600" b="1" i="1" dirty="0" err="1">
                <a:solidFill>
                  <a:srgbClr val="FFFF00"/>
                </a:solidFill>
                <a:latin typeface="Times New Roman" pitchFamily="18" charset="0"/>
                <a:cs typeface="Times New Roman" pitchFamily="18" charset="0"/>
              </a:rPr>
              <a:t>chỉnh</a:t>
            </a:r>
            <a:r>
              <a:rPr lang="en-US" sz="3600" b="1" i="1" dirty="0">
                <a:solidFill>
                  <a:srgbClr val="FFFF00"/>
                </a:solidFill>
                <a:latin typeface="Times New Roman" pitchFamily="18" charset="0"/>
                <a:cs typeface="Times New Roman" pitchFamily="18" charset="0"/>
              </a:rPr>
              <a:t>.</a:t>
            </a:r>
          </a:p>
        </p:txBody>
      </p:sp>
      <p:sp>
        <p:nvSpPr>
          <p:cNvPr id="4" name="Oval 3"/>
          <p:cNvSpPr/>
          <p:nvPr/>
        </p:nvSpPr>
        <p:spPr>
          <a:xfrm>
            <a:off x="8475453" y="152400"/>
            <a:ext cx="457200" cy="4572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95000"/>
                  </a:schemeClr>
                </a:solidFill>
              </a:rPr>
              <a:t>2</a:t>
            </a:r>
            <a:endParaRPr lang="en-US" dirty="0">
              <a:solidFill>
                <a:schemeClr val="bg1">
                  <a:lumMod val="95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animEffect transition="in" filter="randombar(horizontal)">
                                      <p:cBhvr>
                                        <p:cTn id="7" dur="500"/>
                                        <p:tgtEl>
                                          <p:spTgt spid="17413"/>
                                        </p:tgtEl>
                                      </p:cBhvr>
                                    </p:animEffect>
                                  </p:childTnLst>
                                </p:cTn>
                              </p:par>
                              <p:par>
                                <p:cTn id="8" presetID="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ppt_x"/>
                                          </p:val>
                                        </p:tav>
                                        <p:tav tm="100000">
                                          <p:val>
                                            <p:strVal val="#ppt_x"/>
                                          </p:val>
                                        </p:tav>
                                      </p:tavLst>
                                    </p:anim>
                                    <p:anim calcmode="lin" valueType="num">
                                      <p:cBhvr additive="base">
                                        <p:cTn id="1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vi-VN" dirty="0" smtClean="0"/>
              <a:t>clip</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29149" y="0"/>
            <a:ext cx="4253087" cy="769441"/>
          </a:xfrm>
          <a:prstGeom prst="rect">
            <a:avLst/>
          </a:prstGeom>
          <a:noFill/>
        </p:spPr>
        <p:txBody>
          <a:bodyPr wrap="none" lIns="91440" tIns="45720" rIns="91440" bIns="45720">
            <a:spAutoFit/>
          </a:bodyPr>
          <a:lstStyle/>
          <a:p>
            <a:pPr algn="ctr"/>
            <a:r>
              <a:rPr lang="vi-VN"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Trò chơi ô chữ</a:t>
            </a:r>
            <a:endPar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graphicFrame>
        <p:nvGraphicFramePr>
          <p:cNvPr id="9" name="Group 523"/>
          <p:cNvGraphicFramePr>
            <a:graphicFrameLocks noGrp="1"/>
          </p:cNvGraphicFramePr>
          <p:nvPr>
            <p:extLst>
              <p:ext uri="{D42A27DB-BD31-4B8C-83A1-F6EECF244321}">
                <p14:modId xmlns:p14="http://schemas.microsoft.com/office/powerpoint/2010/main" val="4230770420"/>
              </p:ext>
            </p:extLst>
          </p:nvPr>
        </p:nvGraphicFramePr>
        <p:xfrm>
          <a:off x="4813673" y="1066800"/>
          <a:ext cx="4114799" cy="640080"/>
        </p:xfrm>
        <a:graphic>
          <a:graphicData uri="http://schemas.openxmlformats.org/drawingml/2006/table">
            <a:tbl>
              <a:tblPr/>
              <a:tblGrid>
                <a:gridCol w="588807">
                  <a:extLst>
                    <a:ext uri="{9D8B030D-6E8A-4147-A177-3AD203B41FA5}">
                      <a16:colId xmlns:a16="http://schemas.microsoft.com/office/drawing/2014/main" val="20000"/>
                    </a:ext>
                  </a:extLst>
                </a:gridCol>
                <a:gridCol w="617320">
                  <a:extLst>
                    <a:ext uri="{9D8B030D-6E8A-4147-A177-3AD203B41FA5}">
                      <a16:colId xmlns:a16="http://schemas.microsoft.com/office/drawing/2014/main" val="20001"/>
                    </a:ext>
                  </a:extLst>
                </a:gridCol>
                <a:gridCol w="556869">
                  <a:extLst>
                    <a:ext uri="{9D8B030D-6E8A-4147-A177-3AD203B41FA5}">
                      <a16:colId xmlns:a16="http://schemas.microsoft.com/office/drawing/2014/main" val="20002"/>
                    </a:ext>
                  </a:extLst>
                </a:gridCol>
                <a:gridCol w="588807">
                  <a:extLst>
                    <a:ext uri="{9D8B030D-6E8A-4147-A177-3AD203B41FA5}">
                      <a16:colId xmlns:a16="http://schemas.microsoft.com/office/drawing/2014/main" val="20003"/>
                    </a:ext>
                  </a:extLst>
                </a:gridCol>
                <a:gridCol w="587095">
                  <a:extLst>
                    <a:ext uri="{9D8B030D-6E8A-4147-A177-3AD203B41FA5}">
                      <a16:colId xmlns:a16="http://schemas.microsoft.com/office/drawing/2014/main" val="20004"/>
                    </a:ext>
                  </a:extLst>
                </a:gridCol>
                <a:gridCol w="587094">
                  <a:extLst>
                    <a:ext uri="{9D8B030D-6E8A-4147-A177-3AD203B41FA5}">
                      <a16:colId xmlns:a16="http://schemas.microsoft.com/office/drawing/2014/main" val="20005"/>
                    </a:ext>
                  </a:extLst>
                </a:gridCol>
                <a:gridCol w="588807">
                  <a:extLst>
                    <a:ext uri="{9D8B030D-6E8A-4147-A177-3AD203B41FA5}">
                      <a16:colId xmlns:a16="http://schemas.microsoft.com/office/drawing/2014/main" val="20006"/>
                    </a:ext>
                  </a:extLst>
                </a:gridCol>
              </a:tblGrid>
              <a:tr h="6400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VnTime"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0"/>
                  </a:ext>
                </a:extLst>
              </a:tr>
            </a:tbl>
          </a:graphicData>
        </a:graphic>
      </p:graphicFrame>
      <p:graphicFrame>
        <p:nvGraphicFramePr>
          <p:cNvPr id="10" name="Group 523"/>
          <p:cNvGraphicFramePr>
            <a:graphicFrameLocks noGrp="1"/>
          </p:cNvGraphicFramePr>
          <p:nvPr>
            <p:extLst>
              <p:ext uri="{D42A27DB-BD31-4B8C-83A1-F6EECF244321}">
                <p14:modId xmlns:p14="http://schemas.microsoft.com/office/powerpoint/2010/main" val="2330715161"/>
              </p:ext>
            </p:extLst>
          </p:nvPr>
        </p:nvGraphicFramePr>
        <p:xfrm>
          <a:off x="4800600" y="1060273"/>
          <a:ext cx="4114799" cy="640080"/>
        </p:xfrm>
        <a:graphic>
          <a:graphicData uri="http://schemas.openxmlformats.org/drawingml/2006/table">
            <a:tbl>
              <a:tblPr/>
              <a:tblGrid>
                <a:gridCol w="588807">
                  <a:extLst>
                    <a:ext uri="{9D8B030D-6E8A-4147-A177-3AD203B41FA5}">
                      <a16:colId xmlns:a16="http://schemas.microsoft.com/office/drawing/2014/main" val="20000"/>
                    </a:ext>
                  </a:extLst>
                </a:gridCol>
                <a:gridCol w="609346">
                  <a:extLst>
                    <a:ext uri="{9D8B030D-6E8A-4147-A177-3AD203B41FA5}">
                      <a16:colId xmlns:a16="http://schemas.microsoft.com/office/drawing/2014/main" val="20001"/>
                    </a:ext>
                  </a:extLst>
                </a:gridCol>
                <a:gridCol w="564843">
                  <a:extLst>
                    <a:ext uri="{9D8B030D-6E8A-4147-A177-3AD203B41FA5}">
                      <a16:colId xmlns:a16="http://schemas.microsoft.com/office/drawing/2014/main" val="20002"/>
                    </a:ext>
                  </a:extLst>
                </a:gridCol>
                <a:gridCol w="588807">
                  <a:extLst>
                    <a:ext uri="{9D8B030D-6E8A-4147-A177-3AD203B41FA5}">
                      <a16:colId xmlns:a16="http://schemas.microsoft.com/office/drawing/2014/main" val="20003"/>
                    </a:ext>
                  </a:extLst>
                </a:gridCol>
                <a:gridCol w="587095">
                  <a:extLst>
                    <a:ext uri="{9D8B030D-6E8A-4147-A177-3AD203B41FA5}">
                      <a16:colId xmlns:a16="http://schemas.microsoft.com/office/drawing/2014/main" val="20004"/>
                    </a:ext>
                  </a:extLst>
                </a:gridCol>
                <a:gridCol w="587094">
                  <a:extLst>
                    <a:ext uri="{9D8B030D-6E8A-4147-A177-3AD203B41FA5}">
                      <a16:colId xmlns:a16="http://schemas.microsoft.com/office/drawing/2014/main" val="20005"/>
                    </a:ext>
                  </a:extLst>
                </a:gridCol>
                <a:gridCol w="588807">
                  <a:extLst>
                    <a:ext uri="{9D8B030D-6E8A-4147-A177-3AD203B41FA5}">
                      <a16:colId xmlns:a16="http://schemas.microsoft.com/office/drawing/2014/main" val="20006"/>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600" b="1" i="0" u="none" strike="noStrike" cap="none" normalizeH="0" baseline="0" dirty="0" smtClean="0">
                          <a:ln>
                            <a:noFill/>
                          </a:ln>
                          <a:solidFill>
                            <a:schemeClr val="tx1"/>
                          </a:solidFill>
                          <a:effectLst/>
                          <a:latin typeface="+mj-lt"/>
                        </a:rPr>
                        <a:t>C</a:t>
                      </a:r>
                      <a:endParaRPr kumimoji="0" lang="en-US" sz="3600" b="1"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mj-lt"/>
                        </a:rPr>
                        <a:t>Ả</a:t>
                      </a:r>
                      <a:endParaRPr kumimoji="0" lang="en-US" sz="36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mj-lt"/>
                        </a:rPr>
                        <a:t>M</a:t>
                      </a:r>
                      <a:endParaRPr kumimoji="0" lang="en-US" sz="36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mj-lt"/>
                        </a:rPr>
                        <a:t>N</a:t>
                      </a:r>
                      <a:endParaRPr kumimoji="0" lang="en-US" sz="36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mj-lt"/>
                        </a:rPr>
                        <a:t>H</a:t>
                      </a:r>
                      <a:endParaRPr kumimoji="0" lang="en-US" sz="36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mj-lt"/>
                        </a:rPr>
                        <a:t>Ậ</a:t>
                      </a:r>
                      <a:endParaRPr kumimoji="0" lang="en-US" sz="36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mj-lt"/>
                        </a:rPr>
                        <a:t>N</a:t>
                      </a:r>
                      <a:endParaRPr kumimoji="0" lang="en-US" sz="36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0"/>
                  </a:ext>
                </a:extLst>
              </a:tr>
            </a:tbl>
          </a:graphicData>
        </a:graphic>
      </p:graphicFrame>
      <p:graphicFrame>
        <p:nvGraphicFramePr>
          <p:cNvPr id="11" name="Group 523"/>
          <p:cNvGraphicFramePr>
            <a:graphicFrameLocks noGrp="1"/>
          </p:cNvGraphicFramePr>
          <p:nvPr>
            <p:extLst>
              <p:ext uri="{D42A27DB-BD31-4B8C-83A1-F6EECF244321}">
                <p14:modId xmlns:p14="http://schemas.microsoft.com/office/powerpoint/2010/main" val="1503950074"/>
              </p:ext>
            </p:extLst>
          </p:nvPr>
        </p:nvGraphicFramePr>
        <p:xfrm>
          <a:off x="4191001" y="1704578"/>
          <a:ext cx="3581399" cy="640080"/>
        </p:xfrm>
        <a:graphic>
          <a:graphicData uri="http://schemas.openxmlformats.org/drawingml/2006/table">
            <a:tbl>
              <a:tblPr/>
              <a:tblGrid>
                <a:gridCol w="639869">
                  <a:extLst>
                    <a:ext uri="{9D8B030D-6E8A-4147-A177-3AD203B41FA5}">
                      <a16:colId xmlns:a16="http://schemas.microsoft.com/office/drawing/2014/main" val="20000"/>
                    </a:ext>
                  </a:extLst>
                </a:gridCol>
                <a:gridCol w="57933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574066">
                  <a:extLst>
                    <a:ext uri="{9D8B030D-6E8A-4147-A177-3AD203B41FA5}">
                      <a16:colId xmlns:a16="http://schemas.microsoft.com/office/drawing/2014/main" val="20003"/>
                    </a:ext>
                  </a:extLst>
                </a:gridCol>
                <a:gridCol w="587094">
                  <a:extLst>
                    <a:ext uri="{9D8B030D-6E8A-4147-A177-3AD203B41FA5}">
                      <a16:colId xmlns:a16="http://schemas.microsoft.com/office/drawing/2014/main" val="20004"/>
                    </a:ext>
                  </a:extLst>
                </a:gridCol>
                <a:gridCol w="591440">
                  <a:extLst>
                    <a:ext uri="{9D8B030D-6E8A-4147-A177-3AD203B41FA5}">
                      <a16:colId xmlns:a16="http://schemas.microsoft.com/office/drawing/2014/main" val="20005"/>
                    </a:ext>
                  </a:extLst>
                </a:gridCol>
              </a:tblGrid>
              <a:tr h="558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mj-lt"/>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bl>
          </a:graphicData>
        </a:graphic>
      </p:graphicFrame>
      <p:graphicFrame>
        <p:nvGraphicFramePr>
          <p:cNvPr id="12" name="Group 523"/>
          <p:cNvGraphicFramePr>
            <a:graphicFrameLocks noGrp="1"/>
          </p:cNvGraphicFramePr>
          <p:nvPr>
            <p:extLst>
              <p:ext uri="{D42A27DB-BD31-4B8C-83A1-F6EECF244321}">
                <p14:modId xmlns:p14="http://schemas.microsoft.com/office/powerpoint/2010/main" val="428773953"/>
              </p:ext>
            </p:extLst>
          </p:nvPr>
        </p:nvGraphicFramePr>
        <p:xfrm>
          <a:off x="4191000" y="1703985"/>
          <a:ext cx="3581400" cy="640080"/>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598727">
                  <a:extLst>
                    <a:ext uri="{9D8B030D-6E8A-4147-A177-3AD203B41FA5}">
                      <a16:colId xmlns:a16="http://schemas.microsoft.com/office/drawing/2014/main" val="20002"/>
                    </a:ext>
                  </a:extLst>
                </a:gridCol>
                <a:gridCol w="540544">
                  <a:extLst>
                    <a:ext uri="{9D8B030D-6E8A-4147-A177-3AD203B41FA5}">
                      <a16:colId xmlns:a16="http://schemas.microsoft.com/office/drawing/2014/main" val="20003"/>
                    </a:ext>
                  </a:extLst>
                </a:gridCol>
                <a:gridCol w="595778">
                  <a:extLst>
                    <a:ext uri="{9D8B030D-6E8A-4147-A177-3AD203B41FA5}">
                      <a16:colId xmlns:a16="http://schemas.microsoft.com/office/drawing/2014/main" val="20004"/>
                    </a:ext>
                  </a:extLst>
                </a:gridCol>
                <a:gridCol w="627151">
                  <a:extLst>
                    <a:ext uri="{9D8B030D-6E8A-4147-A177-3AD203B41FA5}">
                      <a16:colId xmlns:a16="http://schemas.microsoft.com/office/drawing/2014/main" val="20005"/>
                    </a:ext>
                  </a:extLst>
                </a:gridCol>
              </a:tblGrid>
              <a:tr h="1425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vi-VN" sz="3600" b="1" i="0" u="none" strike="noStrike" cap="none" normalizeH="0" baseline="0" dirty="0" smtClean="0">
                          <a:ln>
                            <a:noFill/>
                          </a:ln>
                          <a:solidFill>
                            <a:schemeClr val="tx1"/>
                          </a:solidFill>
                          <a:effectLst/>
                          <a:latin typeface="+mj-lt"/>
                        </a:rPr>
                        <a:t>C</a:t>
                      </a:r>
                      <a:endParaRPr kumimoji="0" lang="en-US" sz="3600" b="1"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vi-VN" sz="3600" b="1" i="0" u="none" strike="noStrike" cap="none" normalizeH="0" baseline="0" dirty="0" smtClean="0">
                          <a:ln>
                            <a:noFill/>
                          </a:ln>
                          <a:solidFill>
                            <a:schemeClr val="tx1"/>
                          </a:solidFill>
                          <a:effectLst/>
                          <a:latin typeface="+mj-lt"/>
                        </a:rPr>
                        <a:t>Ơ</a:t>
                      </a:r>
                      <a:endParaRPr kumimoji="0" lang="en-US" sz="3600" b="1"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mj-lt"/>
                        </a:rPr>
                        <a:t>Q</a:t>
                      </a:r>
                      <a:endParaRPr kumimoji="0" lang="en-US" sz="36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mj-lt"/>
                        </a:rPr>
                        <a:t>U</a:t>
                      </a:r>
                      <a:endParaRPr kumimoji="0" lang="en-US" sz="36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mj-lt"/>
                        </a:rPr>
                        <a:t>A</a:t>
                      </a:r>
                      <a:endParaRPr kumimoji="0" lang="en-US" sz="36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mj-lt"/>
                        </a:rPr>
                        <a:t>N</a:t>
                      </a:r>
                      <a:endParaRPr kumimoji="0" lang="en-US" sz="36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bl>
          </a:graphicData>
        </a:graphic>
      </p:graphicFrame>
      <p:graphicFrame>
        <p:nvGraphicFramePr>
          <p:cNvPr id="16" name="Group 724"/>
          <p:cNvGraphicFramePr>
            <a:graphicFrameLocks noGrp="1"/>
          </p:cNvGraphicFramePr>
          <p:nvPr>
            <p:extLst>
              <p:ext uri="{D42A27DB-BD31-4B8C-83A1-F6EECF244321}">
                <p14:modId xmlns:p14="http://schemas.microsoft.com/office/powerpoint/2010/main" val="1243560363"/>
              </p:ext>
            </p:extLst>
          </p:nvPr>
        </p:nvGraphicFramePr>
        <p:xfrm>
          <a:off x="3589990" y="2362200"/>
          <a:ext cx="5325410" cy="640080"/>
        </p:xfrm>
        <a:graphic>
          <a:graphicData uri="http://schemas.openxmlformats.org/drawingml/2006/table">
            <a:tbl>
              <a:tblPr/>
              <a:tblGrid>
                <a:gridCol w="618821">
                  <a:extLst>
                    <a:ext uri="{9D8B030D-6E8A-4147-A177-3AD203B41FA5}">
                      <a16:colId xmlns:a16="http://schemas.microsoft.com/office/drawing/2014/main" val="20000"/>
                    </a:ext>
                  </a:extLst>
                </a:gridCol>
                <a:gridCol w="618821">
                  <a:extLst>
                    <a:ext uri="{9D8B030D-6E8A-4147-A177-3AD203B41FA5}">
                      <a16:colId xmlns:a16="http://schemas.microsoft.com/office/drawing/2014/main" val="20001"/>
                    </a:ext>
                  </a:extLst>
                </a:gridCol>
                <a:gridCol w="582568">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533400">
                  <a:extLst>
                    <a:ext uri="{9D8B030D-6E8A-4147-A177-3AD203B41FA5}">
                      <a16:colId xmlns:a16="http://schemas.microsoft.com/office/drawing/2014/main" val="20008"/>
                    </a:ext>
                  </a:extLst>
                </a:gridCol>
              </a:tblGrid>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6009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6009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6009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6009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6009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6009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6009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60093"/>
                    </a:solidFill>
                  </a:tcPr>
                </a:tc>
                <a:extLst>
                  <a:ext uri="{0D108BD9-81ED-4DB2-BD59-A6C34878D82A}">
                    <a16:rowId xmlns:a16="http://schemas.microsoft.com/office/drawing/2014/main" val="10000"/>
                  </a:ext>
                </a:extLst>
              </a:tr>
            </a:tbl>
          </a:graphicData>
        </a:graphic>
      </p:graphicFrame>
      <p:graphicFrame>
        <p:nvGraphicFramePr>
          <p:cNvPr id="18" name="Group 724"/>
          <p:cNvGraphicFramePr>
            <a:graphicFrameLocks noGrp="1"/>
          </p:cNvGraphicFramePr>
          <p:nvPr>
            <p:extLst>
              <p:ext uri="{D42A27DB-BD31-4B8C-83A1-F6EECF244321}">
                <p14:modId xmlns:p14="http://schemas.microsoft.com/office/powerpoint/2010/main" val="1571983612"/>
              </p:ext>
            </p:extLst>
          </p:nvPr>
        </p:nvGraphicFramePr>
        <p:xfrm>
          <a:off x="3589727" y="2368012"/>
          <a:ext cx="5325673" cy="640080"/>
        </p:xfrm>
        <a:graphic>
          <a:graphicData uri="http://schemas.openxmlformats.org/drawingml/2006/table">
            <a:tbl>
              <a:tblPr/>
              <a:tblGrid>
                <a:gridCol w="623047">
                  <a:extLst>
                    <a:ext uri="{9D8B030D-6E8A-4147-A177-3AD203B41FA5}">
                      <a16:colId xmlns:a16="http://schemas.microsoft.com/office/drawing/2014/main" val="20000"/>
                    </a:ext>
                  </a:extLst>
                </a:gridCol>
                <a:gridCol w="596152">
                  <a:extLst>
                    <a:ext uri="{9D8B030D-6E8A-4147-A177-3AD203B41FA5}">
                      <a16:colId xmlns:a16="http://schemas.microsoft.com/office/drawing/2014/main" val="20001"/>
                    </a:ext>
                  </a:extLst>
                </a:gridCol>
                <a:gridCol w="623048">
                  <a:extLst>
                    <a:ext uri="{9D8B030D-6E8A-4147-A177-3AD203B41FA5}">
                      <a16:colId xmlns:a16="http://schemas.microsoft.com/office/drawing/2014/main" val="20002"/>
                    </a:ext>
                  </a:extLst>
                </a:gridCol>
                <a:gridCol w="596152">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596912">
                  <a:extLst>
                    <a:ext uri="{9D8B030D-6E8A-4147-A177-3AD203B41FA5}">
                      <a16:colId xmlns:a16="http://schemas.microsoft.com/office/drawing/2014/main" val="20006"/>
                    </a:ext>
                  </a:extLst>
                </a:gridCol>
                <a:gridCol w="563595">
                  <a:extLst>
                    <a:ext uri="{9D8B030D-6E8A-4147-A177-3AD203B41FA5}">
                      <a16:colId xmlns:a16="http://schemas.microsoft.com/office/drawing/2014/main" val="20007"/>
                    </a:ext>
                  </a:extLst>
                </a:gridCol>
                <a:gridCol w="583767">
                  <a:extLst>
                    <a:ext uri="{9D8B030D-6E8A-4147-A177-3AD203B41FA5}">
                      <a16:colId xmlns:a16="http://schemas.microsoft.com/office/drawing/2014/main" val="20008"/>
                    </a:ext>
                  </a:extLst>
                </a:gridCol>
              </a:tblGrid>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Times New Roman" pitchFamily="18" charset="0"/>
                          <a:cs typeface="Times New Roman" pitchFamily="18" charset="0"/>
                        </a:rPr>
                        <a:t>S</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6009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Times New Roman" pitchFamily="18" charset="0"/>
                          <a:cs typeface="Times New Roman" pitchFamily="18" charset="0"/>
                        </a:rPr>
                        <a:t>Ự</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6009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600" b="1" i="0" u="none" strike="noStrike" cap="none" normalizeH="0" baseline="0" dirty="0" smtClean="0">
                          <a:ln>
                            <a:noFill/>
                          </a:ln>
                          <a:solidFill>
                            <a:schemeClr val="tx1"/>
                          </a:solidFill>
                          <a:effectLst/>
                          <a:latin typeface="Times New Roman" pitchFamily="18" charset="0"/>
                          <a:cs typeface="Times New Roman" pitchFamily="18" charset="0"/>
                        </a:rPr>
                        <a:t>T</a:t>
                      </a:r>
                      <a:endParaRPr kumimoji="0" lang="en-US" sz="3600" b="1"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Times New Roman" pitchFamily="18" charset="0"/>
                          <a:cs typeface="Times New Roman" pitchFamily="18" charset="0"/>
                        </a:rPr>
                        <a:t>H</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6009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Times New Roman" pitchFamily="18" charset="0"/>
                          <a:cs typeface="Times New Roman" pitchFamily="18" charset="0"/>
                        </a:rPr>
                        <a:t>Ụ</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6009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Times New Roman" pitchFamily="18" charset="0"/>
                          <a:cs typeface="Times New Roman" pitchFamily="18" charset="0"/>
                        </a:rPr>
                        <a:t>T</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6009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Times New Roman" pitchFamily="18" charset="0"/>
                          <a:cs typeface="Times New Roman" pitchFamily="18" charset="0"/>
                        </a:rPr>
                        <a:t>I</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6009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Times New Roman" pitchFamily="18" charset="0"/>
                          <a:cs typeface="Times New Roman" pitchFamily="18" charset="0"/>
                        </a:rPr>
                        <a:t>N</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6009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Times New Roman" pitchFamily="18" charset="0"/>
                          <a:cs typeface="Times New Roman" pitchFamily="18" charset="0"/>
                        </a:rPr>
                        <a:t>H</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60093"/>
                    </a:solidFill>
                  </a:tcPr>
                </a:tc>
                <a:extLst>
                  <a:ext uri="{0D108BD9-81ED-4DB2-BD59-A6C34878D82A}">
                    <a16:rowId xmlns:a16="http://schemas.microsoft.com/office/drawing/2014/main" val="10000"/>
                  </a:ext>
                </a:extLst>
              </a:tr>
            </a:tbl>
          </a:graphicData>
        </a:graphic>
      </p:graphicFrame>
      <p:graphicFrame>
        <p:nvGraphicFramePr>
          <p:cNvPr id="21" name="Group 651"/>
          <p:cNvGraphicFramePr>
            <a:graphicFrameLocks noGrp="1"/>
          </p:cNvGraphicFramePr>
          <p:nvPr>
            <p:extLst>
              <p:ext uri="{D42A27DB-BD31-4B8C-83A1-F6EECF244321}">
                <p14:modId xmlns:p14="http://schemas.microsoft.com/office/powerpoint/2010/main" val="1429766109"/>
              </p:ext>
            </p:extLst>
          </p:nvPr>
        </p:nvGraphicFramePr>
        <p:xfrm>
          <a:off x="4813673" y="2998694"/>
          <a:ext cx="2979958" cy="640080"/>
        </p:xfrm>
        <a:graphic>
          <a:graphicData uri="http://schemas.openxmlformats.org/drawingml/2006/table">
            <a:tbl>
              <a:tblPr/>
              <a:tblGrid>
                <a:gridCol w="596527">
                  <a:extLst>
                    <a:ext uri="{9D8B030D-6E8A-4147-A177-3AD203B41FA5}">
                      <a16:colId xmlns:a16="http://schemas.microsoft.com/office/drawing/2014/main" val="20000"/>
                    </a:ext>
                  </a:extLst>
                </a:gridCol>
                <a:gridCol w="595803">
                  <a:extLst>
                    <a:ext uri="{9D8B030D-6E8A-4147-A177-3AD203B41FA5}">
                      <a16:colId xmlns:a16="http://schemas.microsoft.com/office/drawing/2014/main" val="20001"/>
                    </a:ext>
                  </a:extLst>
                </a:gridCol>
                <a:gridCol w="56027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17758">
                  <a:extLst>
                    <a:ext uri="{9D8B030D-6E8A-4147-A177-3AD203B41FA5}">
                      <a16:colId xmlns:a16="http://schemas.microsoft.com/office/drawing/2014/main" val="20004"/>
                    </a:ext>
                  </a:extLst>
                </a:gridCol>
              </a:tblGrid>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00"/>
                    </a:solidFill>
                  </a:tcPr>
                </a:tc>
                <a:extLst>
                  <a:ext uri="{0D108BD9-81ED-4DB2-BD59-A6C34878D82A}">
                    <a16:rowId xmlns:a16="http://schemas.microsoft.com/office/drawing/2014/main" val="10000"/>
                  </a:ext>
                </a:extLst>
              </a:tr>
            </a:tbl>
          </a:graphicData>
        </a:graphic>
      </p:graphicFrame>
      <p:graphicFrame>
        <p:nvGraphicFramePr>
          <p:cNvPr id="22" name="Group 651"/>
          <p:cNvGraphicFramePr>
            <a:graphicFrameLocks noGrp="1"/>
          </p:cNvGraphicFramePr>
          <p:nvPr>
            <p:extLst>
              <p:ext uri="{D42A27DB-BD31-4B8C-83A1-F6EECF244321}">
                <p14:modId xmlns:p14="http://schemas.microsoft.com/office/powerpoint/2010/main" val="583296772"/>
              </p:ext>
            </p:extLst>
          </p:nvPr>
        </p:nvGraphicFramePr>
        <p:xfrm>
          <a:off x="4818744" y="2989222"/>
          <a:ext cx="2979956" cy="640080"/>
        </p:xfrm>
        <a:graphic>
          <a:graphicData uri="http://schemas.openxmlformats.org/drawingml/2006/table">
            <a:tbl>
              <a:tblPr/>
              <a:tblGrid>
                <a:gridCol w="609600">
                  <a:extLst>
                    <a:ext uri="{9D8B030D-6E8A-4147-A177-3AD203B41FA5}">
                      <a16:colId xmlns:a16="http://schemas.microsoft.com/office/drawing/2014/main" val="20000"/>
                    </a:ext>
                  </a:extLst>
                </a:gridCol>
                <a:gridCol w="578982">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640218">
                  <a:extLst>
                    <a:ext uri="{9D8B030D-6E8A-4147-A177-3AD203B41FA5}">
                      <a16:colId xmlns:a16="http://schemas.microsoft.com/office/drawing/2014/main" val="20003"/>
                    </a:ext>
                  </a:extLst>
                </a:gridCol>
                <a:gridCol w="617756">
                  <a:extLst>
                    <a:ext uri="{9D8B030D-6E8A-4147-A177-3AD203B41FA5}">
                      <a16:colId xmlns:a16="http://schemas.microsoft.com/office/drawing/2014/main" val="20004"/>
                    </a:ext>
                  </a:extLst>
                </a:gridCol>
              </a:tblGrid>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600" b="1" i="0" u="none" strike="noStrike" cap="none" normalizeH="0" baseline="0" dirty="0" smtClean="0">
                          <a:ln>
                            <a:noFill/>
                          </a:ln>
                          <a:solidFill>
                            <a:schemeClr val="tx1"/>
                          </a:solidFill>
                          <a:effectLst/>
                          <a:latin typeface="Times New Roman" pitchFamily="18" charset="0"/>
                          <a:cs typeface="Times New Roman" pitchFamily="18" charset="0"/>
                        </a:rPr>
                        <a:t>H</a:t>
                      </a:r>
                      <a:endParaRPr kumimoji="0" lang="en-US" sz="3600" b="1"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Times New Roman" pitchFamily="18" charset="0"/>
                          <a:cs typeface="Times New Roman" pitchFamily="18" charset="0"/>
                        </a:rPr>
                        <a:t>Ợ</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Times New Roman" pitchFamily="18" charset="0"/>
                          <a:cs typeface="Times New Roman" pitchFamily="18" charset="0"/>
                        </a:rPr>
                        <a:t>P</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a:t>
                      </a:r>
                      <a:endParaRPr kumimoji="0" lang="en-US" sz="3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600" b="0" i="0" u="none" strike="noStrike" cap="none" normalizeH="0" baseline="0" dirty="0" smtClean="0">
                          <a:ln>
                            <a:noFill/>
                          </a:ln>
                          <a:solidFill>
                            <a:schemeClr val="tx1"/>
                          </a:solidFill>
                          <a:effectLst/>
                          <a:latin typeface="Times New Roman" pitchFamily="18" charset="0"/>
                          <a:cs typeface="Times New Roman" pitchFamily="18" charset="0"/>
                        </a:rPr>
                        <a:t>Ử</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00"/>
                    </a:solidFill>
                  </a:tcPr>
                </a:tc>
                <a:extLst>
                  <a:ext uri="{0D108BD9-81ED-4DB2-BD59-A6C34878D82A}">
                    <a16:rowId xmlns:a16="http://schemas.microsoft.com/office/drawing/2014/main" val="10000"/>
                  </a:ext>
                </a:extLst>
              </a:tr>
            </a:tbl>
          </a:graphicData>
        </a:graphic>
      </p:graphicFrame>
      <p:graphicFrame>
        <p:nvGraphicFramePr>
          <p:cNvPr id="24" name="Group 724"/>
          <p:cNvGraphicFramePr>
            <a:graphicFrameLocks noGrp="1"/>
          </p:cNvGraphicFramePr>
          <p:nvPr>
            <p:extLst>
              <p:ext uri="{D42A27DB-BD31-4B8C-83A1-F6EECF244321}">
                <p14:modId xmlns:p14="http://schemas.microsoft.com/office/powerpoint/2010/main" val="383524314"/>
              </p:ext>
            </p:extLst>
          </p:nvPr>
        </p:nvGraphicFramePr>
        <p:xfrm>
          <a:off x="685799" y="3644537"/>
          <a:ext cx="5334001" cy="640080"/>
        </p:xfrm>
        <a:graphic>
          <a:graphicData uri="http://schemas.openxmlformats.org/drawingml/2006/table">
            <a:tbl>
              <a:tblPr/>
              <a:tblGrid>
                <a:gridCol w="535329">
                  <a:extLst>
                    <a:ext uri="{9D8B030D-6E8A-4147-A177-3AD203B41FA5}">
                      <a16:colId xmlns:a16="http://schemas.microsoft.com/office/drawing/2014/main" val="20000"/>
                    </a:ext>
                  </a:extLst>
                </a:gridCol>
                <a:gridCol w="553010">
                  <a:extLst>
                    <a:ext uri="{9D8B030D-6E8A-4147-A177-3AD203B41FA5}">
                      <a16:colId xmlns:a16="http://schemas.microsoft.com/office/drawing/2014/main" val="20001"/>
                    </a:ext>
                  </a:extLst>
                </a:gridCol>
                <a:gridCol w="609836">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587826">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bl>
          </a:graphicData>
        </a:graphic>
      </p:graphicFrame>
      <p:graphicFrame>
        <p:nvGraphicFramePr>
          <p:cNvPr id="25" name="Group 724"/>
          <p:cNvGraphicFramePr>
            <a:graphicFrameLocks noGrp="1"/>
          </p:cNvGraphicFramePr>
          <p:nvPr>
            <p:extLst>
              <p:ext uri="{D42A27DB-BD31-4B8C-83A1-F6EECF244321}">
                <p14:modId xmlns:p14="http://schemas.microsoft.com/office/powerpoint/2010/main" val="3272970301"/>
              </p:ext>
            </p:extLst>
          </p:nvPr>
        </p:nvGraphicFramePr>
        <p:xfrm>
          <a:off x="685800" y="3647448"/>
          <a:ext cx="5334000" cy="640080"/>
        </p:xfrm>
        <a:graphic>
          <a:graphicData uri="http://schemas.openxmlformats.org/drawingml/2006/table">
            <a:tbl>
              <a:tblPr/>
              <a:tblGrid>
                <a:gridCol w="544037">
                  <a:extLst>
                    <a:ext uri="{9D8B030D-6E8A-4147-A177-3AD203B41FA5}">
                      <a16:colId xmlns:a16="http://schemas.microsoft.com/office/drawing/2014/main" val="20000"/>
                    </a:ext>
                  </a:extLst>
                </a:gridCol>
                <a:gridCol w="553010">
                  <a:extLst>
                    <a:ext uri="{9D8B030D-6E8A-4147-A177-3AD203B41FA5}">
                      <a16:colId xmlns:a16="http://schemas.microsoft.com/office/drawing/2014/main" val="20001"/>
                    </a:ext>
                  </a:extLst>
                </a:gridCol>
                <a:gridCol w="609836">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579117">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cs typeface="Times New Roman" pitchFamily="18"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cs typeface="Times New Roman" pitchFamily="18"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cs typeface="Times New Roman" pitchFamily="18" charset="0"/>
                        </a:rPr>
                        <a:t>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cs typeface="Times New Roman" pitchFamily="18"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cs typeface="Times New Roman" pitchFamily="18"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cs typeface="Times New Roman" pitchFamily="18" charset="0"/>
                        </a:rPr>
                        <a: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cs typeface="Times New Roman" pitchFamily="18" charset="0"/>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cs typeface="Times New Roman" pitchFamily="18" charset="0"/>
                        </a:rPr>
                        <a:t>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cs typeface="Times New Roman" pitchFamily="18" charset="0"/>
                        </a:rPr>
                        <a:t>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bl>
          </a:graphicData>
        </a:graphic>
      </p:graphicFrame>
      <p:sp>
        <p:nvSpPr>
          <p:cNvPr id="26" name="Oval 521"/>
          <p:cNvSpPr>
            <a:spLocks noChangeArrowheads="1"/>
          </p:cNvSpPr>
          <p:nvPr/>
        </p:nvSpPr>
        <p:spPr bwMode="auto">
          <a:xfrm>
            <a:off x="121918" y="999312"/>
            <a:ext cx="463734" cy="457200"/>
          </a:xfrm>
          <a:prstGeom prst="ellipse">
            <a:avLst/>
          </a:prstGeom>
          <a:solidFill>
            <a:srgbClr val="00B0F0"/>
          </a:solidFill>
          <a:ln w="9525">
            <a:solidFill>
              <a:schemeClr val="tx1"/>
            </a:solidFill>
            <a:round/>
            <a:headEnd/>
            <a:tailEnd/>
          </a:ln>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vi-VN" sz="3200" dirty="0">
                <a:latin typeface=".VnTifani HeavyH" pitchFamily="34" charset="0"/>
              </a:rPr>
              <a:t>1</a:t>
            </a:r>
          </a:p>
        </p:txBody>
      </p:sp>
      <p:sp>
        <p:nvSpPr>
          <p:cNvPr id="27" name="Oval 524"/>
          <p:cNvSpPr>
            <a:spLocks noChangeArrowheads="1"/>
          </p:cNvSpPr>
          <p:nvPr/>
        </p:nvSpPr>
        <p:spPr bwMode="auto">
          <a:xfrm>
            <a:off x="121918" y="1700353"/>
            <a:ext cx="463734" cy="45720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vi-VN" sz="3200" dirty="0">
                <a:latin typeface=".VnTifani HeavyH" pitchFamily="34" charset="0"/>
              </a:rPr>
              <a:t>2</a:t>
            </a:r>
          </a:p>
        </p:txBody>
      </p:sp>
      <p:sp>
        <p:nvSpPr>
          <p:cNvPr id="28" name="Oval 525"/>
          <p:cNvSpPr>
            <a:spLocks noChangeArrowheads="1"/>
          </p:cNvSpPr>
          <p:nvPr/>
        </p:nvSpPr>
        <p:spPr bwMode="auto">
          <a:xfrm>
            <a:off x="121918" y="2375268"/>
            <a:ext cx="463734" cy="457200"/>
          </a:xfrm>
          <a:prstGeom prst="ellipse">
            <a:avLst/>
          </a:prstGeom>
          <a:solidFill>
            <a:srgbClr val="D60093"/>
          </a:solidFill>
          <a:ln w="9525">
            <a:solidFill>
              <a:schemeClr val="tx1"/>
            </a:solidFill>
            <a:round/>
            <a:headEnd/>
            <a:tailEnd/>
          </a:ln>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vi-VN" sz="3200" dirty="0">
                <a:latin typeface=".VnTifani HeavyH" pitchFamily="34" charset="0"/>
              </a:rPr>
              <a:t>3</a:t>
            </a:r>
          </a:p>
        </p:txBody>
      </p:sp>
      <p:sp>
        <p:nvSpPr>
          <p:cNvPr id="29" name="Oval 526"/>
          <p:cNvSpPr>
            <a:spLocks noChangeArrowheads="1"/>
          </p:cNvSpPr>
          <p:nvPr/>
        </p:nvSpPr>
        <p:spPr bwMode="auto">
          <a:xfrm>
            <a:off x="121918" y="3037120"/>
            <a:ext cx="463734" cy="457200"/>
          </a:xfrm>
          <a:prstGeom prst="ellipse">
            <a:avLst/>
          </a:prstGeom>
          <a:solidFill>
            <a:srgbClr val="00FF00"/>
          </a:solidFill>
          <a:ln w="9525">
            <a:solidFill>
              <a:schemeClr val="tx1"/>
            </a:solidFill>
            <a:round/>
            <a:headEnd/>
            <a:tailEnd/>
          </a:ln>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vi-VN" sz="3200" dirty="0">
                <a:latin typeface=".VnTifani HeavyH" pitchFamily="34" charset="0"/>
              </a:rPr>
              <a:t>4</a:t>
            </a:r>
          </a:p>
        </p:txBody>
      </p:sp>
      <p:sp>
        <p:nvSpPr>
          <p:cNvPr id="30" name="Oval 527"/>
          <p:cNvSpPr>
            <a:spLocks noChangeArrowheads="1"/>
          </p:cNvSpPr>
          <p:nvPr/>
        </p:nvSpPr>
        <p:spPr bwMode="auto">
          <a:xfrm>
            <a:off x="121918" y="3753402"/>
            <a:ext cx="463734" cy="457200"/>
          </a:xfrm>
          <a:prstGeom prst="ellipse">
            <a:avLst/>
          </a:prstGeom>
          <a:solidFill>
            <a:schemeClr val="accent6">
              <a:lumMod val="40000"/>
              <a:lumOff val="60000"/>
            </a:schemeClr>
          </a:solidFill>
          <a:ln w="9525">
            <a:solidFill>
              <a:schemeClr val="tx1"/>
            </a:solidFill>
            <a:round/>
            <a:headEnd/>
            <a:tailEnd/>
          </a:ln>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vi-VN" sz="3200" dirty="0">
                <a:latin typeface=".VnTifani HeavyH" pitchFamily="34" charset="0"/>
              </a:rPr>
              <a:t>5</a:t>
            </a:r>
          </a:p>
        </p:txBody>
      </p:sp>
      <p:sp>
        <p:nvSpPr>
          <p:cNvPr id="32" name="Rectangle 31"/>
          <p:cNvSpPr/>
          <p:nvPr/>
        </p:nvSpPr>
        <p:spPr>
          <a:xfrm>
            <a:off x="585652" y="4953000"/>
            <a:ext cx="8104415" cy="1295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Times New Roman" panose="02020603050405020304" pitchFamily="18" charset="0"/>
                <a:cs typeface="Times New Roman" panose="02020603050405020304" pitchFamily="18" charset="0"/>
              </a:rPr>
              <a:t>Đến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khoảng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tuần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thứ</a:t>
            </a:r>
            <a:r>
              <a:rPr lang="en-US" sz="2800" dirty="0" smtClean="0">
                <a:solidFill>
                  <a:schemeClr val="tx1"/>
                </a:solidFill>
                <a:latin typeface="Times New Roman" panose="02020603050405020304" pitchFamily="18" charset="0"/>
                <a:cs typeface="Times New Roman" panose="02020603050405020304" pitchFamily="18" charset="0"/>
              </a:rPr>
              <a:t> 20 (</a:t>
            </a:r>
            <a:r>
              <a:rPr lang="en-US" sz="2800" dirty="0" err="1" smtClean="0">
                <a:solidFill>
                  <a:schemeClr val="tx1"/>
                </a:solidFill>
                <a:latin typeface="Times New Roman" panose="02020603050405020304" pitchFamily="18" charset="0"/>
                <a:cs typeface="Times New Roman" panose="02020603050405020304" pitchFamily="18" charset="0"/>
              </a:rPr>
              <a:t>tháng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thứ</a:t>
            </a:r>
            <a:r>
              <a:rPr lang="en-US" sz="2800" dirty="0" smtClean="0">
                <a:solidFill>
                  <a:schemeClr val="tx1"/>
                </a:solidFill>
                <a:latin typeface="Times New Roman" panose="02020603050405020304" pitchFamily="18" charset="0"/>
                <a:cs typeface="Times New Roman" panose="02020603050405020304" pitchFamily="18" charset="0"/>
              </a:rPr>
              <a:t> 5), </a:t>
            </a:r>
            <a:r>
              <a:rPr lang="en-US" sz="2800" dirty="0" err="1" smtClean="0">
                <a:solidFill>
                  <a:schemeClr val="tx1"/>
                </a:solidFill>
                <a:latin typeface="Times New Roman" panose="02020603050405020304" pitchFamily="18" charset="0"/>
                <a:cs typeface="Times New Roman" panose="02020603050405020304" pitchFamily="18" charset="0"/>
              </a:rPr>
              <a:t>bé</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thường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xuyên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cử</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động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được</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tiếng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động</a:t>
            </a:r>
            <a:r>
              <a:rPr lang="en-US" sz="2800" dirty="0" smtClean="0">
                <a:solidFill>
                  <a:schemeClr val="tx1"/>
                </a:solidFill>
                <a:latin typeface="Times New Roman" panose="02020603050405020304" pitchFamily="18" charset="0"/>
                <a:cs typeface="Times New Roman" panose="02020603050405020304" pitchFamily="18" charset="0"/>
              </a:rPr>
              <a:t> ở </a:t>
            </a:r>
            <a:r>
              <a:rPr lang="en-US" sz="2800" dirty="0" err="1" smtClean="0">
                <a:solidFill>
                  <a:schemeClr val="tx1"/>
                </a:solidFill>
                <a:latin typeface="Times New Roman" panose="02020603050405020304" pitchFamily="18" charset="0"/>
                <a:cs typeface="Times New Roman" panose="02020603050405020304" pitchFamily="18" charset="0"/>
              </a:rPr>
              <a:t>bên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ngoài</a:t>
            </a:r>
            <a:endParaRPr lang="vi-VN" sz="2800" dirty="0">
              <a:solidFill>
                <a:schemeClr val="tx1"/>
              </a:solidFill>
              <a:latin typeface="Times New Roman" panose="02020603050405020304" pitchFamily="18" charset="0"/>
              <a:cs typeface="Times New Roman" panose="02020603050405020304" pitchFamily="18" charset="0"/>
            </a:endParaRPr>
          </a:p>
        </p:txBody>
      </p:sp>
      <p:sp>
        <p:nvSpPr>
          <p:cNvPr id="33" name="Rectangle 32"/>
          <p:cNvSpPr/>
          <p:nvPr/>
        </p:nvSpPr>
        <p:spPr>
          <a:xfrm>
            <a:off x="585651" y="4953000"/>
            <a:ext cx="8104415" cy="1295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Times New Roman" panose="02020603050405020304" pitchFamily="18" charset="0"/>
                <a:cs typeface="Times New Roman" panose="02020603050405020304" pitchFamily="18" charset="0"/>
              </a:rPr>
              <a:t>Đến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tuần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thứ</a:t>
            </a:r>
            <a:r>
              <a:rPr lang="en-US" sz="2800" dirty="0" smtClean="0">
                <a:solidFill>
                  <a:schemeClr val="tx1"/>
                </a:solidFill>
                <a:latin typeface="Times New Roman" panose="02020603050405020304" pitchFamily="18" charset="0"/>
                <a:cs typeface="Times New Roman" panose="02020603050405020304" pitchFamily="18" charset="0"/>
              </a:rPr>
              <a:t> 12 (</a:t>
            </a:r>
            <a:r>
              <a:rPr lang="en-US" sz="2800" dirty="0" err="1" smtClean="0">
                <a:solidFill>
                  <a:schemeClr val="tx1"/>
                </a:solidFill>
                <a:latin typeface="Times New Roman" panose="02020603050405020304" pitchFamily="18" charset="0"/>
                <a:cs typeface="Times New Roman" panose="02020603050405020304" pitchFamily="18" charset="0"/>
              </a:rPr>
              <a:t>tháng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thứ</a:t>
            </a:r>
            <a:r>
              <a:rPr lang="en-US" sz="2800" dirty="0" smtClean="0">
                <a:solidFill>
                  <a:schemeClr val="tx1"/>
                </a:solidFill>
                <a:latin typeface="Times New Roman" panose="02020603050405020304" pitchFamily="18" charset="0"/>
                <a:cs typeface="Times New Roman" panose="02020603050405020304" pitchFamily="18" charset="0"/>
              </a:rPr>
              <a:t> 3), </a:t>
            </a:r>
            <a:r>
              <a:rPr lang="en-US" sz="2800" dirty="0" err="1" smtClean="0">
                <a:solidFill>
                  <a:schemeClr val="tx1"/>
                </a:solidFill>
                <a:latin typeface="Times New Roman" panose="02020603050405020304" pitchFamily="18" charset="0"/>
                <a:cs typeface="Times New Roman" panose="02020603050405020304" pitchFamily="18" charset="0"/>
              </a:rPr>
              <a:t>thai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đã</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có</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đầy</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đủ</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các</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của</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cơ</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thể</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và</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có</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thể</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coi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là</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một</a:t>
            </a:r>
            <a:r>
              <a:rPr lang="en-US" sz="2800" dirty="0" smtClean="0">
                <a:solidFill>
                  <a:schemeClr val="tx1"/>
                </a:solidFill>
                <a:latin typeface="Times New Roman" panose="02020603050405020304" pitchFamily="18" charset="0"/>
                <a:cs typeface="Times New Roman" panose="02020603050405020304" pitchFamily="18" charset="0"/>
              </a:rPr>
              <a:t> con </a:t>
            </a:r>
            <a:r>
              <a:rPr lang="en-US" sz="2800" dirty="0" err="1" smtClean="0">
                <a:solidFill>
                  <a:schemeClr val="tx1"/>
                </a:solidFill>
                <a:latin typeface="Times New Roman" panose="02020603050405020304" pitchFamily="18" charset="0"/>
                <a:cs typeface="Times New Roman" panose="02020603050405020304" pitchFamily="18" charset="0"/>
              </a:rPr>
              <a:t>người</a:t>
            </a:r>
            <a:r>
              <a:rPr lang="en-US" sz="2800" dirty="0" smtClean="0">
                <a:solidFill>
                  <a:schemeClr val="tx1"/>
                </a:solidFill>
                <a:latin typeface="Times New Roman" panose="02020603050405020304" pitchFamily="18" charset="0"/>
                <a:cs typeface="Times New Roman" panose="02020603050405020304" pitchFamily="18" charset="0"/>
              </a:rPr>
              <a:t>.</a:t>
            </a:r>
            <a:endParaRPr lang="vi-VN" sz="2800" dirty="0">
              <a:solidFill>
                <a:schemeClr val="tx1"/>
              </a:solidFill>
              <a:latin typeface="Times New Roman" panose="02020603050405020304" pitchFamily="18" charset="0"/>
              <a:cs typeface="Times New Roman" panose="02020603050405020304" pitchFamily="18" charset="0"/>
            </a:endParaRPr>
          </a:p>
        </p:txBody>
      </p:sp>
      <p:sp>
        <p:nvSpPr>
          <p:cNvPr id="34" name="Rectangle 33"/>
          <p:cNvSpPr/>
          <p:nvPr/>
        </p:nvSpPr>
        <p:spPr>
          <a:xfrm>
            <a:off x="585650" y="4982391"/>
            <a:ext cx="8104415" cy="1295400"/>
          </a:xfrm>
          <a:prstGeom prst="rect">
            <a:avLst/>
          </a:prstGeom>
          <a:solidFill>
            <a:srgbClr val="D600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Times New Roman" panose="02020603050405020304" pitchFamily="18" charset="0"/>
                <a:cs typeface="Times New Roman" panose="02020603050405020304" pitchFamily="18" charset="0"/>
              </a:rPr>
              <a:t>Sự</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kết</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hợp</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giữa</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trứng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và</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tinh</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trùng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gọi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là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a:t>
            </a:r>
            <a:endParaRPr lang="vi-VN" sz="2800" dirty="0">
              <a:solidFill>
                <a:schemeClr val="tx1"/>
              </a:solidFill>
              <a:latin typeface="Times New Roman" panose="02020603050405020304" pitchFamily="18" charset="0"/>
              <a:cs typeface="Times New Roman" panose="02020603050405020304" pitchFamily="18" charset="0"/>
            </a:endParaRPr>
          </a:p>
        </p:txBody>
      </p:sp>
      <p:sp>
        <p:nvSpPr>
          <p:cNvPr id="35" name="Rectangle 34"/>
          <p:cNvSpPr/>
          <p:nvPr/>
        </p:nvSpPr>
        <p:spPr>
          <a:xfrm>
            <a:off x="585652" y="4982391"/>
            <a:ext cx="8104415" cy="1295400"/>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Times New Roman" panose="02020603050405020304" pitchFamily="18" charset="0"/>
                <a:cs typeface="Times New Roman" panose="02020603050405020304" pitchFamily="18" charset="0"/>
              </a:rPr>
              <a:t>Trứng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đã</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được</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thụ</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tinh</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gọi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là</a:t>
            </a:r>
            <a:r>
              <a:rPr lang="en-US" sz="2800" dirty="0" smtClean="0">
                <a:solidFill>
                  <a:schemeClr val="tx1"/>
                </a:solidFill>
                <a:latin typeface="Times New Roman" panose="02020603050405020304" pitchFamily="18" charset="0"/>
                <a:cs typeface="Times New Roman" panose="02020603050405020304" pitchFamily="18" charset="0"/>
              </a:rPr>
              <a:t> ….</a:t>
            </a:r>
            <a:endParaRPr lang="vi-VN" sz="2800" dirty="0">
              <a:solidFill>
                <a:schemeClr val="tx1"/>
              </a:solidFill>
              <a:latin typeface="Times New Roman" panose="02020603050405020304" pitchFamily="18" charset="0"/>
              <a:cs typeface="Times New Roman" panose="02020603050405020304" pitchFamily="18" charset="0"/>
            </a:endParaRPr>
          </a:p>
        </p:txBody>
      </p:sp>
      <p:sp>
        <p:nvSpPr>
          <p:cNvPr id="37" name="Rectangle 36"/>
          <p:cNvSpPr/>
          <p:nvPr/>
        </p:nvSpPr>
        <p:spPr>
          <a:xfrm>
            <a:off x="2743200" y="5334000"/>
            <a:ext cx="8104415" cy="12954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Times New Roman" panose="02020603050405020304" pitchFamily="18" charset="0"/>
                <a:cs typeface="Times New Roman" panose="02020603050405020304" pitchFamily="18" charset="0"/>
              </a:rPr>
              <a:t>Hợp</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tử</a:t>
            </a:r>
            <a:r>
              <a:rPr lang="en-US" sz="2800" dirty="0" smtClean="0">
                <a:solidFill>
                  <a:schemeClr val="tx1"/>
                </a:solidFill>
                <a:latin typeface="Times New Roman" panose="02020603050405020304" pitchFamily="18" charset="0"/>
                <a:cs typeface="Times New Roman" panose="02020603050405020304" pitchFamily="18" charset="0"/>
              </a:rPr>
              <a:t> …. </a:t>
            </a:r>
            <a:r>
              <a:rPr lang="en-US" sz="2800" dirty="0" err="1">
                <a:solidFill>
                  <a:schemeClr val="tx1"/>
                </a:solidFill>
                <a:latin typeface="Times New Roman" panose="02020603050405020304" pitchFamily="18" charset="0"/>
                <a:cs typeface="Times New Roman" panose="02020603050405020304" pitchFamily="18" charset="0"/>
              </a:rPr>
              <a:t>p</a:t>
            </a:r>
            <a:r>
              <a:rPr lang="en-US" sz="2800" dirty="0" err="1" smtClean="0">
                <a:solidFill>
                  <a:schemeClr val="tx1"/>
                </a:solidFill>
                <a:latin typeface="Times New Roman" panose="02020603050405020304" pitchFamily="18" charset="0"/>
                <a:cs typeface="Times New Roman" panose="02020603050405020304" pitchFamily="18" charset="0"/>
              </a:rPr>
              <a:t>hôi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rồi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thành</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bào</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thai.</a:t>
            </a:r>
            <a:endParaRPr lang="vi-VN"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04048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6"/>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childTnLst>
              </p:cTn>
              <p:nextCondLst>
                <p:cond evt="onClick" delay="0">
                  <p:tgtEl>
                    <p:spTgt spid="26"/>
                  </p:tgtEl>
                </p:cond>
              </p:nextCondLst>
            </p:seq>
            <p:seq concurrent="1" nextAc="seek">
              <p:cTn id="8" restart="whenNotActive" fill="hold" evtFilter="cancelBubble" nodeType="interactiveSeq">
                <p:stCondLst>
                  <p:cond evt="onClick" delay="0">
                    <p:tgtEl>
                      <p:spTgt spid="32"/>
                    </p:tgtEl>
                  </p:cond>
                </p:stCondLst>
                <p:endSync evt="end" delay="0">
                  <p:rtn val="all"/>
                </p:endSync>
                <p:childTnLst>
                  <p:par>
                    <p:cTn id="9" fill="hold">
                      <p:stCondLst>
                        <p:cond delay="0"/>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randombar(horizontal)">
                                      <p:cBhvr>
                                        <p:cTn id="13" dur="500"/>
                                        <p:tgtEl>
                                          <p:spTgt spid="10"/>
                                        </p:tgtEl>
                                      </p:cBhvr>
                                    </p:animEffect>
                                  </p:childTnLst>
                                </p:cTn>
                              </p:par>
                            </p:childTnLst>
                          </p:cTn>
                        </p:par>
                      </p:childTnLst>
                    </p:cTn>
                  </p:par>
                </p:childTnLst>
              </p:cTn>
              <p:nextCondLst>
                <p:cond evt="onClick" delay="0">
                  <p:tgtEl>
                    <p:spTgt spid="32"/>
                  </p:tgtEl>
                </p:cond>
              </p:nextCondLst>
            </p:seq>
            <p:seq concurrent="1" nextAc="seek">
              <p:cTn id="14" restart="whenNotActive" fill="hold" evtFilter="cancelBubble" nodeType="interactiveSeq">
                <p:stCondLst>
                  <p:cond evt="onClick" delay="0">
                    <p:tgtEl>
                      <p:spTgt spid="10"/>
                    </p:tgtEl>
                  </p:cond>
                </p:stCondLst>
                <p:endSync evt="end" delay="0">
                  <p:rtn val="all"/>
                </p:endSync>
                <p:childTnLst>
                  <p:par>
                    <p:cTn id="15" fill="hold">
                      <p:stCondLst>
                        <p:cond delay="0"/>
                      </p:stCondLst>
                      <p:childTnLst>
                        <p:par>
                          <p:cTn id="16" fill="hold">
                            <p:stCondLst>
                              <p:cond delay="0"/>
                            </p:stCondLst>
                            <p:childTnLst>
                              <p:par>
                                <p:cTn id="17" presetID="2" presetClass="exit" presetSubtype="4" fill="hold" grpId="1" nodeType="clickEffect">
                                  <p:stCondLst>
                                    <p:cond delay="0"/>
                                  </p:stCondLst>
                                  <p:childTnLst>
                                    <p:anim calcmode="lin" valueType="num">
                                      <p:cBhvr additive="base">
                                        <p:cTn id="18" dur="500"/>
                                        <p:tgtEl>
                                          <p:spTgt spid="32"/>
                                        </p:tgtEl>
                                        <p:attrNameLst>
                                          <p:attrName>ppt_x</p:attrName>
                                        </p:attrNameLst>
                                      </p:cBhvr>
                                      <p:tavLst>
                                        <p:tav tm="0">
                                          <p:val>
                                            <p:strVal val="ppt_x"/>
                                          </p:val>
                                        </p:tav>
                                        <p:tav tm="100000">
                                          <p:val>
                                            <p:strVal val="ppt_x"/>
                                          </p:val>
                                        </p:tav>
                                      </p:tavLst>
                                    </p:anim>
                                    <p:anim calcmode="lin" valueType="num">
                                      <p:cBhvr additive="base">
                                        <p:cTn id="19" dur="500"/>
                                        <p:tgtEl>
                                          <p:spTgt spid="32"/>
                                        </p:tgtEl>
                                        <p:attrNameLst>
                                          <p:attrName>ppt_y</p:attrName>
                                        </p:attrNameLst>
                                      </p:cBhvr>
                                      <p:tavLst>
                                        <p:tav tm="0">
                                          <p:val>
                                            <p:strVal val="ppt_y"/>
                                          </p:val>
                                        </p:tav>
                                        <p:tav tm="100000">
                                          <p:val>
                                            <p:strVal val="1+ppt_h/2"/>
                                          </p:val>
                                        </p:tav>
                                      </p:tavLst>
                                    </p:anim>
                                    <p:set>
                                      <p:cBhvr>
                                        <p:cTn id="20" dur="1" fill="hold">
                                          <p:stCondLst>
                                            <p:cond delay="499"/>
                                          </p:stCondLst>
                                        </p:cTn>
                                        <p:tgtEl>
                                          <p:spTgt spid="32"/>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21" restart="whenNotActive" fill="hold" evtFilter="cancelBubble" nodeType="interactiveSeq">
                <p:stCondLst>
                  <p:cond evt="onClick" delay="0">
                    <p:tgtEl>
                      <p:spTgt spid="27"/>
                    </p:tgtEl>
                  </p:cond>
                </p:stCondLst>
                <p:endSync evt="end" delay="0">
                  <p:rtn val="all"/>
                </p:endSync>
                <p:childTnLst>
                  <p:par>
                    <p:cTn id="22" fill="hold">
                      <p:stCondLst>
                        <p:cond delay="0"/>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cBhvr additive="base">
                                        <p:cTn id="26" dur="500" fill="hold"/>
                                        <p:tgtEl>
                                          <p:spTgt spid="33"/>
                                        </p:tgtEl>
                                        <p:attrNameLst>
                                          <p:attrName>ppt_x</p:attrName>
                                        </p:attrNameLst>
                                      </p:cBhvr>
                                      <p:tavLst>
                                        <p:tav tm="0">
                                          <p:val>
                                            <p:strVal val="#ppt_x"/>
                                          </p:val>
                                        </p:tav>
                                        <p:tav tm="100000">
                                          <p:val>
                                            <p:strVal val="#ppt_x"/>
                                          </p:val>
                                        </p:tav>
                                      </p:tavLst>
                                    </p:anim>
                                    <p:anim calcmode="lin" valueType="num">
                                      <p:cBhvr additive="base">
                                        <p:cTn id="2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27"/>
                  </p:tgtEl>
                </p:cond>
              </p:nextCondLst>
            </p:seq>
            <p:seq concurrent="1" nextAc="seek">
              <p:cTn id="28" restart="whenNotActive" fill="hold" evtFilter="cancelBubble" nodeType="interactiveSeq">
                <p:stCondLst>
                  <p:cond evt="onClick" delay="0">
                    <p:tgtEl>
                      <p:spTgt spid="33"/>
                    </p:tgtEl>
                  </p:cond>
                </p:stCondLst>
                <p:endSync evt="end" delay="0">
                  <p:rtn val="all"/>
                </p:endSync>
                <p:childTnLst>
                  <p:par>
                    <p:cTn id="29" fill="hold">
                      <p:stCondLst>
                        <p:cond delay="0"/>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childTnLst>
                          </p:cTn>
                        </p:par>
                      </p:childTnLst>
                    </p:cTn>
                  </p:par>
                </p:childTnLst>
              </p:cTn>
              <p:nextCondLst>
                <p:cond evt="onClick" delay="0">
                  <p:tgtEl>
                    <p:spTgt spid="33"/>
                  </p:tgtEl>
                </p:cond>
              </p:nextCondLst>
            </p:seq>
            <p:seq concurrent="1" nextAc="seek">
              <p:cTn id="34" restart="whenNotActive" fill="hold" evtFilter="cancelBubble" nodeType="interactiveSeq">
                <p:stCondLst>
                  <p:cond evt="onClick" delay="0">
                    <p:tgtEl>
                      <p:spTgt spid="12"/>
                    </p:tgtEl>
                  </p:cond>
                </p:stCondLst>
                <p:endSync evt="end" delay="0">
                  <p:rtn val="all"/>
                </p:endSync>
                <p:childTnLst>
                  <p:par>
                    <p:cTn id="35" fill="hold">
                      <p:stCondLst>
                        <p:cond delay="0"/>
                      </p:stCondLst>
                      <p:childTnLst>
                        <p:par>
                          <p:cTn id="36" fill="hold">
                            <p:stCondLst>
                              <p:cond delay="0"/>
                            </p:stCondLst>
                            <p:childTnLst>
                              <p:par>
                                <p:cTn id="37" presetID="2" presetClass="exit" presetSubtype="4" fill="hold" grpId="1" nodeType="clickEffect">
                                  <p:stCondLst>
                                    <p:cond delay="0"/>
                                  </p:stCondLst>
                                  <p:childTnLst>
                                    <p:anim calcmode="lin" valueType="num">
                                      <p:cBhvr additive="base">
                                        <p:cTn id="38" dur="500"/>
                                        <p:tgtEl>
                                          <p:spTgt spid="33"/>
                                        </p:tgtEl>
                                        <p:attrNameLst>
                                          <p:attrName>ppt_x</p:attrName>
                                        </p:attrNameLst>
                                      </p:cBhvr>
                                      <p:tavLst>
                                        <p:tav tm="0">
                                          <p:val>
                                            <p:strVal val="ppt_x"/>
                                          </p:val>
                                        </p:tav>
                                        <p:tav tm="100000">
                                          <p:val>
                                            <p:strVal val="ppt_x"/>
                                          </p:val>
                                        </p:tav>
                                      </p:tavLst>
                                    </p:anim>
                                    <p:anim calcmode="lin" valueType="num">
                                      <p:cBhvr additive="base">
                                        <p:cTn id="39" dur="500"/>
                                        <p:tgtEl>
                                          <p:spTgt spid="33"/>
                                        </p:tgtEl>
                                        <p:attrNameLst>
                                          <p:attrName>ppt_y</p:attrName>
                                        </p:attrNameLst>
                                      </p:cBhvr>
                                      <p:tavLst>
                                        <p:tav tm="0">
                                          <p:val>
                                            <p:strVal val="ppt_y"/>
                                          </p:val>
                                        </p:tav>
                                        <p:tav tm="100000">
                                          <p:val>
                                            <p:strVal val="1+ppt_h/2"/>
                                          </p:val>
                                        </p:tav>
                                      </p:tavLst>
                                    </p:anim>
                                    <p:set>
                                      <p:cBhvr>
                                        <p:cTn id="40" dur="1" fill="hold">
                                          <p:stCondLst>
                                            <p:cond delay="499"/>
                                          </p:stCondLst>
                                        </p:cTn>
                                        <p:tgtEl>
                                          <p:spTgt spid="33"/>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41" restart="whenNotActive" fill="hold" evtFilter="cancelBubble" nodeType="interactiveSeq">
                <p:stCondLst>
                  <p:cond evt="onClick" delay="0">
                    <p:tgtEl>
                      <p:spTgt spid="28"/>
                    </p:tgtEl>
                  </p:cond>
                </p:stCondLst>
                <p:endSync evt="end" delay="0">
                  <p:rtn val="all"/>
                </p:endSync>
                <p:childTnLst>
                  <p:par>
                    <p:cTn id="42" fill="hold">
                      <p:stCondLst>
                        <p:cond delay="0"/>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34"/>
                                        </p:tgtEl>
                                        <p:attrNameLst>
                                          <p:attrName>style.visibility</p:attrName>
                                        </p:attrNameLst>
                                      </p:cBhvr>
                                      <p:to>
                                        <p:strVal val="visible"/>
                                      </p:to>
                                    </p:set>
                                    <p:anim calcmode="lin" valueType="num">
                                      <p:cBhvr additive="base">
                                        <p:cTn id="46" dur="500" fill="hold"/>
                                        <p:tgtEl>
                                          <p:spTgt spid="34"/>
                                        </p:tgtEl>
                                        <p:attrNameLst>
                                          <p:attrName>ppt_x</p:attrName>
                                        </p:attrNameLst>
                                      </p:cBhvr>
                                      <p:tavLst>
                                        <p:tav tm="0">
                                          <p:val>
                                            <p:strVal val="#ppt_x"/>
                                          </p:val>
                                        </p:tav>
                                        <p:tav tm="100000">
                                          <p:val>
                                            <p:strVal val="#ppt_x"/>
                                          </p:val>
                                        </p:tav>
                                      </p:tavLst>
                                    </p:anim>
                                    <p:anim calcmode="lin" valueType="num">
                                      <p:cBhvr additive="base">
                                        <p:cTn id="47"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28"/>
                  </p:tgtEl>
                </p:cond>
              </p:nextCondLst>
            </p:seq>
            <p:seq concurrent="1" nextAc="seek">
              <p:cTn id="48" restart="whenNotActive" fill="hold" evtFilter="cancelBubble" nodeType="interactiveSeq">
                <p:stCondLst>
                  <p:cond evt="onClick" delay="0">
                    <p:tgtEl>
                      <p:spTgt spid="34"/>
                    </p:tgtEl>
                  </p:cond>
                </p:stCondLst>
                <p:endSync evt="end" delay="0">
                  <p:rtn val="all"/>
                </p:endSync>
                <p:childTnLst>
                  <p:par>
                    <p:cTn id="49" fill="hold">
                      <p:stCondLst>
                        <p:cond delay="0"/>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fade">
                                      <p:cBhvr>
                                        <p:cTn id="53" dur="500"/>
                                        <p:tgtEl>
                                          <p:spTgt spid="18"/>
                                        </p:tgtEl>
                                      </p:cBhvr>
                                    </p:animEffect>
                                  </p:childTnLst>
                                </p:cTn>
                              </p:par>
                            </p:childTnLst>
                          </p:cTn>
                        </p:par>
                      </p:childTnLst>
                    </p:cTn>
                  </p:par>
                </p:childTnLst>
              </p:cTn>
              <p:nextCondLst>
                <p:cond evt="onClick" delay="0">
                  <p:tgtEl>
                    <p:spTgt spid="34"/>
                  </p:tgtEl>
                </p:cond>
              </p:nextCondLst>
            </p:seq>
            <p:seq concurrent="1" nextAc="seek">
              <p:cTn id="54" restart="whenNotActive" fill="hold" evtFilter="cancelBubble" nodeType="interactiveSeq">
                <p:stCondLst>
                  <p:cond evt="onClick" delay="0">
                    <p:tgtEl>
                      <p:spTgt spid="18"/>
                    </p:tgtEl>
                  </p:cond>
                </p:stCondLst>
                <p:endSync evt="end" delay="0">
                  <p:rtn val="all"/>
                </p:endSync>
                <p:childTnLst>
                  <p:par>
                    <p:cTn id="55" fill="hold">
                      <p:stCondLst>
                        <p:cond delay="0"/>
                      </p:stCondLst>
                      <p:childTnLst>
                        <p:par>
                          <p:cTn id="56" fill="hold">
                            <p:stCondLst>
                              <p:cond delay="0"/>
                            </p:stCondLst>
                            <p:childTnLst>
                              <p:par>
                                <p:cTn id="57" presetID="2" presetClass="exit" presetSubtype="4" fill="hold" grpId="1" nodeType="clickEffect">
                                  <p:stCondLst>
                                    <p:cond delay="0"/>
                                  </p:stCondLst>
                                  <p:childTnLst>
                                    <p:anim calcmode="lin" valueType="num">
                                      <p:cBhvr additive="base">
                                        <p:cTn id="58" dur="500"/>
                                        <p:tgtEl>
                                          <p:spTgt spid="34"/>
                                        </p:tgtEl>
                                        <p:attrNameLst>
                                          <p:attrName>ppt_x</p:attrName>
                                        </p:attrNameLst>
                                      </p:cBhvr>
                                      <p:tavLst>
                                        <p:tav tm="0">
                                          <p:val>
                                            <p:strVal val="ppt_x"/>
                                          </p:val>
                                        </p:tav>
                                        <p:tav tm="100000">
                                          <p:val>
                                            <p:strVal val="ppt_x"/>
                                          </p:val>
                                        </p:tav>
                                      </p:tavLst>
                                    </p:anim>
                                    <p:anim calcmode="lin" valueType="num">
                                      <p:cBhvr additive="base">
                                        <p:cTn id="59" dur="500"/>
                                        <p:tgtEl>
                                          <p:spTgt spid="34"/>
                                        </p:tgtEl>
                                        <p:attrNameLst>
                                          <p:attrName>ppt_y</p:attrName>
                                        </p:attrNameLst>
                                      </p:cBhvr>
                                      <p:tavLst>
                                        <p:tav tm="0">
                                          <p:val>
                                            <p:strVal val="ppt_y"/>
                                          </p:val>
                                        </p:tav>
                                        <p:tav tm="100000">
                                          <p:val>
                                            <p:strVal val="1+ppt_h/2"/>
                                          </p:val>
                                        </p:tav>
                                      </p:tavLst>
                                    </p:anim>
                                    <p:set>
                                      <p:cBhvr>
                                        <p:cTn id="60" dur="1" fill="hold">
                                          <p:stCondLst>
                                            <p:cond delay="499"/>
                                          </p:stCondLst>
                                        </p:cTn>
                                        <p:tgtEl>
                                          <p:spTgt spid="34"/>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61" restart="whenNotActive" fill="hold" evtFilter="cancelBubble" nodeType="interactiveSeq">
                <p:stCondLst>
                  <p:cond evt="onClick" delay="0">
                    <p:tgtEl>
                      <p:spTgt spid="29"/>
                    </p:tgtEl>
                  </p:cond>
                </p:stCondLst>
                <p:endSync evt="end" delay="0">
                  <p:rtn val="all"/>
                </p:endSync>
                <p:childTnLst>
                  <p:par>
                    <p:cTn id="62" fill="hold">
                      <p:stCondLst>
                        <p:cond delay="0"/>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5"/>
                                        </p:tgtEl>
                                        <p:attrNameLst>
                                          <p:attrName>style.visibility</p:attrName>
                                        </p:attrNameLst>
                                      </p:cBhvr>
                                      <p:to>
                                        <p:strVal val="visible"/>
                                      </p:to>
                                    </p:set>
                                    <p:anim calcmode="lin" valueType="num">
                                      <p:cBhvr additive="base">
                                        <p:cTn id="66" dur="500" fill="hold"/>
                                        <p:tgtEl>
                                          <p:spTgt spid="35"/>
                                        </p:tgtEl>
                                        <p:attrNameLst>
                                          <p:attrName>ppt_x</p:attrName>
                                        </p:attrNameLst>
                                      </p:cBhvr>
                                      <p:tavLst>
                                        <p:tav tm="0">
                                          <p:val>
                                            <p:strVal val="#ppt_x"/>
                                          </p:val>
                                        </p:tav>
                                        <p:tav tm="100000">
                                          <p:val>
                                            <p:strVal val="#ppt_x"/>
                                          </p:val>
                                        </p:tav>
                                      </p:tavLst>
                                    </p:anim>
                                    <p:anim calcmode="lin" valueType="num">
                                      <p:cBhvr additive="base">
                                        <p:cTn id="67"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29"/>
                  </p:tgtEl>
                </p:cond>
              </p:nextCondLst>
            </p:seq>
            <p:seq concurrent="1" nextAc="seek">
              <p:cTn id="68" restart="whenNotActive" fill="hold" evtFilter="cancelBubble" nodeType="interactiveSeq">
                <p:stCondLst>
                  <p:cond evt="onClick" delay="0">
                    <p:tgtEl>
                      <p:spTgt spid="35"/>
                    </p:tgtEl>
                  </p:cond>
                </p:stCondLst>
                <p:endSync evt="end" delay="0">
                  <p:rtn val="all"/>
                </p:endSync>
                <p:childTnLst>
                  <p:par>
                    <p:cTn id="69" fill="hold">
                      <p:stCondLst>
                        <p:cond delay="0"/>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500"/>
                                        <p:tgtEl>
                                          <p:spTgt spid="22"/>
                                        </p:tgtEl>
                                      </p:cBhvr>
                                    </p:animEffect>
                                  </p:childTnLst>
                                </p:cTn>
                              </p:par>
                            </p:childTnLst>
                          </p:cTn>
                        </p:par>
                      </p:childTnLst>
                    </p:cTn>
                  </p:par>
                </p:childTnLst>
              </p:cTn>
              <p:nextCondLst>
                <p:cond evt="onClick" delay="0">
                  <p:tgtEl>
                    <p:spTgt spid="35"/>
                  </p:tgtEl>
                </p:cond>
              </p:nextCondLst>
            </p:seq>
            <p:seq concurrent="1" nextAc="seek">
              <p:cTn id="74" restart="whenNotActive" fill="hold" evtFilter="cancelBubble" nodeType="interactiveSeq">
                <p:stCondLst>
                  <p:cond evt="onClick" delay="0">
                    <p:tgtEl>
                      <p:spTgt spid="22"/>
                    </p:tgtEl>
                  </p:cond>
                </p:stCondLst>
                <p:endSync evt="end" delay="0">
                  <p:rtn val="all"/>
                </p:endSync>
                <p:childTnLst>
                  <p:par>
                    <p:cTn id="75" fill="hold">
                      <p:stCondLst>
                        <p:cond delay="0"/>
                      </p:stCondLst>
                      <p:childTnLst>
                        <p:par>
                          <p:cTn id="76" fill="hold">
                            <p:stCondLst>
                              <p:cond delay="0"/>
                            </p:stCondLst>
                            <p:childTnLst>
                              <p:par>
                                <p:cTn id="77" presetID="2" presetClass="exit" presetSubtype="4" fill="hold" grpId="1" nodeType="clickEffect">
                                  <p:stCondLst>
                                    <p:cond delay="0"/>
                                  </p:stCondLst>
                                  <p:childTnLst>
                                    <p:anim calcmode="lin" valueType="num">
                                      <p:cBhvr additive="base">
                                        <p:cTn id="78" dur="500"/>
                                        <p:tgtEl>
                                          <p:spTgt spid="35"/>
                                        </p:tgtEl>
                                        <p:attrNameLst>
                                          <p:attrName>ppt_x</p:attrName>
                                        </p:attrNameLst>
                                      </p:cBhvr>
                                      <p:tavLst>
                                        <p:tav tm="0">
                                          <p:val>
                                            <p:strVal val="ppt_x"/>
                                          </p:val>
                                        </p:tav>
                                        <p:tav tm="100000">
                                          <p:val>
                                            <p:strVal val="ppt_x"/>
                                          </p:val>
                                        </p:tav>
                                      </p:tavLst>
                                    </p:anim>
                                    <p:anim calcmode="lin" valueType="num">
                                      <p:cBhvr additive="base">
                                        <p:cTn id="79" dur="500"/>
                                        <p:tgtEl>
                                          <p:spTgt spid="35"/>
                                        </p:tgtEl>
                                        <p:attrNameLst>
                                          <p:attrName>ppt_y</p:attrName>
                                        </p:attrNameLst>
                                      </p:cBhvr>
                                      <p:tavLst>
                                        <p:tav tm="0">
                                          <p:val>
                                            <p:strVal val="ppt_y"/>
                                          </p:val>
                                        </p:tav>
                                        <p:tav tm="100000">
                                          <p:val>
                                            <p:strVal val="1+ppt_h/2"/>
                                          </p:val>
                                        </p:tav>
                                      </p:tavLst>
                                    </p:anim>
                                    <p:set>
                                      <p:cBhvr>
                                        <p:cTn id="80" dur="1" fill="hold">
                                          <p:stCondLst>
                                            <p:cond delay="499"/>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81" restart="whenNotActive" fill="hold" evtFilter="cancelBubble" nodeType="interactiveSeq">
                <p:stCondLst>
                  <p:cond evt="onClick" delay="0">
                    <p:tgtEl>
                      <p:spTgt spid="30"/>
                    </p:tgtEl>
                  </p:cond>
                </p:stCondLst>
                <p:endSync evt="end" delay="0">
                  <p:rtn val="all"/>
                </p:endSync>
                <p:childTnLst>
                  <p:par>
                    <p:cTn id="82" fill="hold">
                      <p:stCondLst>
                        <p:cond delay="0"/>
                      </p:stCondLst>
                      <p:childTnLst>
                        <p:par>
                          <p:cTn id="83" fill="hold">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37"/>
                                        </p:tgtEl>
                                        <p:attrNameLst>
                                          <p:attrName>style.visibility</p:attrName>
                                        </p:attrNameLst>
                                      </p:cBhvr>
                                      <p:to>
                                        <p:strVal val="visible"/>
                                      </p:to>
                                    </p:set>
                                    <p:anim calcmode="lin" valueType="num">
                                      <p:cBhvr additive="base">
                                        <p:cTn id="86" dur="500" fill="hold"/>
                                        <p:tgtEl>
                                          <p:spTgt spid="37"/>
                                        </p:tgtEl>
                                        <p:attrNameLst>
                                          <p:attrName>ppt_x</p:attrName>
                                        </p:attrNameLst>
                                      </p:cBhvr>
                                      <p:tavLst>
                                        <p:tav tm="0">
                                          <p:val>
                                            <p:strVal val="#ppt_x"/>
                                          </p:val>
                                        </p:tav>
                                        <p:tav tm="100000">
                                          <p:val>
                                            <p:strVal val="#ppt_x"/>
                                          </p:val>
                                        </p:tav>
                                      </p:tavLst>
                                    </p:anim>
                                    <p:anim calcmode="lin" valueType="num">
                                      <p:cBhvr additive="base">
                                        <p:cTn id="87"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30"/>
                  </p:tgtEl>
                </p:cond>
              </p:nextCondLst>
            </p:seq>
            <p:seq concurrent="1" nextAc="seek">
              <p:cTn id="88" restart="whenNotActive" fill="hold" evtFilter="cancelBubble" nodeType="interactiveSeq">
                <p:stCondLst>
                  <p:cond evt="onClick" delay="0">
                    <p:tgtEl>
                      <p:spTgt spid="37"/>
                    </p:tgtEl>
                  </p:cond>
                </p:stCondLst>
                <p:endSync evt="end" delay="0">
                  <p:rtn val="all"/>
                </p:endSync>
                <p:childTnLst>
                  <p:par>
                    <p:cTn id="89" fill="hold">
                      <p:stCondLst>
                        <p:cond delay="0"/>
                      </p:stCondLst>
                      <p:childTnLst>
                        <p:par>
                          <p:cTn id="90" fill="hold">
                            <p:stCondLst>
                              <p:cond delay="0"/>
                            </p:stCondLst>
                            <p:childTnLst>
                              <p:par>
                                <p:cTn id="91" presetID="10" presetClass="entr" presetSubtype="0" fill="hold" nodeType="clickEffect">
                                  <p:stCondLst>
                                    <p:cond delay="0"/>
                                  </p:stCondLst>
                                  <p:childTnLst>
                                    <p:set>
                                      <p:cBhvr>
                                        <p:cTn id="92" dur="1" fill="hold">
                                          <p:stCondLst>
                                            <p:cond delay="0"/>
                                          </p:stCondLst>
                                        </p:cTn>
                                        <p:tgtEl>
                                          <p:spTgt spid="25"/>
                                        </p:tgtEl>
                                        <p:attrNameLst>
                                          <p:attrName>style.visibility</p:attrName>
                                        </p:attrNameLst>
                                      </p:cBhvr>
                                      <p:to>
                                        <p:strVal val="visible"/>
                                      </p:to>
                                    </p:set>
                                    <p:animEffect transition="in" filter="fade">
                                      <p:cBhvr>
                                        <p:cTn id="93" dur="500"/>
                                        <p:tgtEl>
                                          <p:spTgt spid="25"/>
                                        </p:tgtEl>
                                      </p:cBhvr>
                                    </p:animEffect>
                                  </p:childTnLst>
                                </p:cTn>
                              </p:par>
                            </p:childTnLst>
                          </p:cTn>
                        </p:par>
                      </p:childTnLst>
                    </p:cTn>
                  </p:par>
                </p:childTnLst>
              </p:cTn>
              <p:nextCondLst>
                <p:cond evt="onClick" delay="0">
                  <p:tgtEl>
                    <p:spTgt spid="37"/>
                  </p:tgtEl>
                </p:cond>
              </p:nextCondLst>
            </p:seq>
            <p:seq concurrent="1" nextAc="seek">
              <p:cTn id="94" restart="whenNotActive" fill="hold" evtFilter="cancelBubble" nodeType="interactiveSeq">
                <p:stCondLst>
                  <p:cond evt="onClick" delay="0">
                    <p:tgtEl>
                      <p:spTgt spid="25"/>
                    </p:tgtEl>
                  </p:cond>
                </p:stCondLst>
                <p:endSync evt="end" delay="0">
                  <p:rtn val="all"/>
                </p:endSync>
                <p:childTnLst>
                  <p:par>
                    <p:cTn id="95" fill="hold">
                      <p:stCondLst>
                        <p:cond delay="0"/>
                      </p:stCondLst>
                      <p:childTnLst>
                        <p:par>
                          <p:cTn id="96" fill="hold">
                            <p:stCondLst>
                              <p:cond delay="0"/>
                            </p:stCondLst>
                            <p:childTnLst>
                              <p:par>
                                <p:cTn id="97" presetID="2" presetClass="exit" presetSubtype="4" fill="hold" grpId="1" nodeType="clickEffect">
                                  <p:stCondLst>
                                    <p:cond delay="0"/>
                                  </p:stCondLst>
                                  <p:childTnLst>
                                    <p:anim calcmode="lin" valueType="num">
                                      <p:cBhvr additive="base">
                                        <p:cTn id="98" dur="500"/>
                                        <p:tgtEl>
                                          <p:spTgt spid="37"/>
                                        </p:tgtEl>
                                        <p:attrNameLst>
                                          <p:attrName>ppt_x</p:attrName>
                                        </p:attrNameLst>
                                      </p:cBhvr>
                                      <p:tavLst>
                                        <p:tav tm="0">
                                          <p:val>
                                            <p:strVal val="ppt_x"/>
                                          </p:val>
                                        </p:tav>
                                        <p:tav tm="100000">
                                          <p:val>
                                            <p:strVal val="ppt_x"/>
                                          </p:val>
                                        </p:tav>
                                      </p:tavLst>
                                    </p:anim>
                                    <p:anim calcmode="lin" valueType="num">
                                      <p:cBhvr additive="base">
                                        <p:cTn id="99" dur="500"/>
                                        <p:tgtEl>
                                          <p:spTgt spid="37"/>
                                        </p:tgtEl>
                                        <p:attrNameLst>
                                          <p:attrName>ppt_y</p:attrName>
                                        </p:attrNameLst>
                                      </p:cBhvr>
                                      <p:tavLst>
                                        <p:tav tm="0">
                                          <p:val>
                                            <p:strVal val="ppt_y"/>
                                          </p:val>
                                        </p:tav>
                                        <p:tav tm="100000">
                                          <p:val>
                                            <p:strVal val="1+ppt_h/2"/>
                                          </p:val>
                                        </p:tav>
                                      </p:tavLst>
                                    </p:anim>
                                    <p:set>
                                      <p:cBhvr>
                                        <p:cTn id="100" dur="1" fill="hold">
                                          <p:stCondLst>
                                            <p:cond delay="499"/>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25"/>
                  </p:tgtEl>
                </p:cond>
              </p:nextCondLst>
            </p:seq>
          </p:childTnLst>
        </p:cTn>
      </p:par>
    </p:tnLst>
    <p:bldLst>
      <p:bldP spid="32" grpId="0" animBg="1"/>
      <p:bldP spid="32" grpId="1" animBg="1"/>
      <p:bldP spid="33" grpId="0" animBg="1"/>
      <p:bldP spid="33" grpId="1" animBg="1"/>
      <p:bldP spid="34" grpId="0" animBg="1"/>
      <p:bldP spid="34" grpId="1" animBg="1"/>
      <p:bldP spid="35" grpId="0" animBg="1"/>
      <p:bldP spid="35" grpId="1" animBg="1"/>
      <p:bldP spid="37" grpId="0" animBg="1"/>
      <p:bldP spid="37"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Administrator\Desktop\pic1.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34" y="2133600"/>
            <a:ext cx="9144000" cy="1569660"/>
          </a:xfrm>
          <a:prstGeom prst="rect">
            <a:avLst/>
          </a:prstGeom>
          <a:noFill/>
        </p:spPr>
        <p:txBody>
          <a:bodyPr wrap="square" lIns="91440" tIns="45720" rIns="91440" bIns="45720">
            <a:spAutoFit/>
          </a:bodyPr>
          <a:lstStyle/>
          <a:p>
            <a:pPr algn="ctr"/>
            <a:r>
              <a:rPr lang="vi-VN" sz="4800" b="1" dirty="0" smtClean="0">
                <a:ln w="10541" cmpd="sng">
                  <a:solidFill>
                    <a:schemeClr val="accent1">
                      <a:shade val="88000"/>
                      <a:satMod val="110000"/>
                    </a:schemeClr>
                  </a:solidFill>
                  <a:prstDash val="solid"/>
                </a:ln>
                <a:solidFill>
                  <a:srgbClr val="7030A0"/>
                </a:solidFill>
              </a:rPr>
              <a:t>Bài 4: Cơ thể chúng ta</a:t>
            </a:r>
          </a:p>
          <a:p>
            <a:pPr algn="ctr"/>
            <a:r>
              <a:rPr lang="vi-VN" sz="4800" b="1" dirty="0" smtClean="0">
                <a:ln w="10541" cmpd="sng">
                  <a:solidFill>
                    <a:schemeClr val="accent1">
                      <a:shade val="88000"/>
                      <a:satMod val="110000"/>
                    </a:schemeClr>
                  </a:solidFill>
                  <a:prstDash val="solid"/>
                </a:ln>
                <a:solidFill>
                  <a:srgbClr val="7030A0"/>
                </a:solidFill>
              </a:rPr>
              <a:t>được hình thành như thế nào?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Administrator\Desktop\Bắt-bệnh-thông-qua-màu-sắc-của-tinh-trùng-ở-nam-giới.jpg"/>
          <p:cNvPicPr>
            <a:picLocks noChangeAspect="1" noChangeArrowheads="1"/>
          </p:cNvPicPr>
          <p:nvPr/>
        </p:nvPicPr>
        <p:blipFill>
          <a:blip r:embed="rId2"/>
          <a:srcRect/>
          <a:stretch>
            <a:fillRect/>
          </a:stretch>
        </p:blipFill>
        <p:spPr bwMode="auto">
          <a:xfrm>
            <a:off x="5219700" y="152400"/>
            <a:ext cx="3771900" cy="3157076"/>
          </a:xfrm>
          <a:prstGeom prst="rect">
            <a:avLst/>
          </a:prstGeom>
          <a:noFill/>
        </p:spPr>
      </p:pic>
      <p:pic>
        <p:nvPicPr>
          <p:cNvPr id="3076" name="Picture 4" descr="C:\Users\Administrator\Desktop\cfeead546ac6949d981bf1d08cd3f8c2.jpg"/>
          <p:cNvPicPr>
            <a:picLocks noChangeAspect="1" noChangeArrowheads="1"/>
          </p:cNvPicPr>
          <p:nvPr/>
        </p:nvPicPr>
        <p:blipFill>
          <a:blip r:embed="rId3"/>
          <a:srcRect/>
          <a:stretch>
            <a:fillRect/>
          </a:stretch>
        </p:blipFill>
        <p:spPr bwMode="auto">
          <a:xfrm>
            <a:off x="2401389" y="152400"/>
            <a:ext cx="4808530" cy="2975202"/>
          </a:xfrm>
          <a:prstGeom prst="rect">
            <a:avLst/>
          </a:prstGeom>
          <a:noFill/>
        </p:spPr>
      </p:pic>
      <p:pic>
        <p:nvPicPr>
          <p:cNvPr id="3078" name="Picture 6" descr="C:\Users\Administrator\Desktop\phu-nu-today-trung-nguoi-17.jpg"/>
          <p:cNvPicPr>
            <a:picLocks noChangeAspect="1" noChangeArrowheads="1"/>
          </p:cNvPicPr>
          <p:nvPr/>
        </p:nvPicPr>
        <p:blipFill>
          <a:blip r:embed="rId4"/>
          <a:srcRect/>
          <a:stretch>
            <a:fillRect/>
          </a:stretch>
        </p:blipFill>
        <p:spPr bwMode="auto">
          <a:xfrm>
            <a:off x="100853" y="152400"/>
            <a:ext cx="3758453" cy="3170139"/>
          </a:xfrm>
          <a:prstGeom prst="rect">
            <a:avLst/>
          </a:prstGeom>
          <a:noFill/>
        </p:spPr>
      </p:pic>
      <p:pic>
        <p:nvPicPr>
          <p:cNvPr id="3079" name="Picture 7" descr="C:\Users\Administrator\Desktop\images.jpg"/>
          <p:cNvPicPr>
            <a:picLocks noChangeAspect="1" noChangeArrowheads="1"/>
          </p:cNvPicPr>
          <p:nvPr/>
        </p:nvPicPr>
        <p:blipFill>
          <a:blip r:embed="rId5"/>
          <a:srcRect/>
          <a:stretch>
            <a:fillRect/>
          </a:stretch>
        </p:blipFill>
        <p:spPr bwMode="auto">
          <a:xfrm>
            <a:off x="2633954" y="3879558"/>
            <a:ext cx="4343400" cy="2902241"/>
          </a:xfrm>
          <a:prstGeom prst="rect">
            <a:avLst/>
          </a:prstGeom>
          <a:noFill/>
        </p:spPr>
      </p:pic>
      <p:sp>
        <p:nvSpPr>
          <p:cNvPr id="11" name="TextBox 10"/>
          <p:cNvSpPr txBox="1"/>
          <p:nvPr/>
        </p:nvSpPr>
        <p:spPr>
          <a:xfrm>
            <a:off x="1219200" y="3241109"/>
            <a:ext cx="1828800" cy="461665"/>
          </a:xfrm>
          <a:prstGeom prst="rect">
            <a:avLst/>
          </a:prstGeom>
          <a:noFill/>
        </p:spPr>
        <p:txBody>
          <a:bodyPr wrap="square" rtlCol="0">
            <a:spAutoFit/>
          </a:bodyPr>
          <a:lstStyle/>
          <a:p>
            <a:r>
              <a:rPr lang="vi-VN" sz="2400" b="1" dirty="0" smtClean="0"/>
              <a:t>Trứng</a:t>
            </a:r>
            <a:endParaRPr lang="en-US" sz="2400" b="1" dirty="0"/>
          </a:p>
        </p:txBody>
      </p:sp>
      <p:sp>
        <p:nvSpPr>
          <p:cNvPr id="12" name="TextBox 11"/>
          <p:cNvSpPr txBox="1"/>
          <p:nvPr/>
        </p:nvSpPr>
        <p:spPr>
          <a:xfrm>
            <a:off x="6781800" y="3226531"/>
            <a:ext cx="1828800" cy="461665"/>
          </a:xfrm>
          <a:prstGeom prst="rect">
            <a:avLst/>
          </a:prstGeom>
          <a:noFill/>
        </p:spPr>
        <p:txBody>
          <a:bodyPr wrap="square" rtlCol="0">
            <a:spAutoFit/>
          </a:bodyPr>
          <a:lstStyle/>
          <a:p>
            <a:r>
              <a:rPr lang="vi-VN" sz="2400" b="1" dirty="0" smtClean="0"/>
              <a:t>Tinh trùng</a:t>
            </a:r>
            <a:endParaRPr lang="en-US" sz="2400" b="1" dirty="0"/>
          </a:p>
        </p:txBody>
      </p:sp>
      <p:sp>
        <p:nvSpPr>
          <p:cNvPr id="13" name="TextBox 12"/>
          <p:cNvSpPr txBox="1"/>
          <p:nvPr/>
        </p:nvSpPr>
        <p:spPr>
          <a:xfrm>
            <a:off x="4682334" y="218739"/>
            <a:ext cx="2251866" cy="461665"/>
          </a:xfrm>
          <a:prstGeom prst="rect">
            <a:avLst/>
          </a:prstGeom>
          <a:noFill/>
        </p:spPr>
        <p:txBody>
          <a:bodyPr wrap="square" rtlCol="0">
            <a:spAutoFit/>
          </a:bodyPr>
          <a:lstStyle/>
          <a:p>
            <a:r>
              <a:rPr lang="vi-VN" sz="2400" b="1" dirty="0" smtClean="0">
                <a:solidFill>
                  <a:schemeClr val="bg1"/>
                </a:solidFill>
              </a:rPr>
              <a:t>Sự thụ tinh</a:t>
            </a:r>
            <a:endParaRPr lang="en-US" sz="2400" b="1" dirty="0">
              <a:solidFill>
                <a:schemeClr val="bg1"/>
              </a:solidFill>
            </a:endParaRPr>
          </a:p>
        </p:txBody>
      </p:sp>
      <p:sp>
        <p:nvSpPr>
          <p:cNvPr id="15" name="TextBox 14"/>
          <p:cNvSpPr txBox="1"/>
          <p:nvPr/>
        </p:nvSpPr>
        <p:spPr>
          <a:xfrm>
            <a:off x="2637609" y="3909709"/>
            <a:ext cx="1356360" cy="461665"/>
          </a:xfrm>
          <a:prstGeom prst="rect">
            <a:avLst/>
          </a:prstGeom>
          <a:noFill/>
        </p:spPr>
        <p:txBody>
          <a:bodyPr wrap="square" rtlCol="0">
            <a:spAutoFit/>
          </a:bodyPr>
          <a:lstStyle/>
          <a:p>
            <a:r>
              <a:rPr lang="en-US" sz="2400" b="1" dirty="0" err="1" smtClean="0">
                <a:solidFill>
                  <a:schemeClr val="bg1"/>
                </a:solidFill>
              </a:rPr>
              <a:t>Hợp</a:t>
            </a:r>
            <a:r>
              <a:rPr lang="vi-VN" sz="2400" b="1" dirty="0" smtClean="0">
                <a:solidFill>
                  <a:schemeClr val="bg1"/>
                </a:solidFill>
              </a:rPr>
              <a:t> tử</a:t>
            </a:r>
            <a:endParaRPr lang="en-US" sz="2400" b="1" dirty="0">
              <a:solidFill>
                <a:schemeClr val="bg1"/>
              </a:solidFill>
            </a:endParaRPr>
          </a:p>
        </p:txBody>
      </p:sp>
      <p:cxnSp>
        <p:nvCxnSpPr>
          <p:cNvPr id="3" name="Straight Arrow Connector 2"/>
          <p:cNvCxnSpPr>
            <a:stCxn id="3076" idx="2"/>
            <a:endCxn id="3079" idx="0"/>
          </p:cNvCxnSpPr>
          <p:nvPr/>
        </p:nvCxnSpPr>
        <p:spPr>
          <a:xfrm>
            <a:off x="4805654" y="3127602"/>
            <a:ext cx="0" cy="751956"/>
          </a:xfrm>
          <a:prstGeom prst="straightConnector1">
            <a:avLst/>
          </a:prstGeom>
          <a:ln w="793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078"/>
                                        </p:tgtEl>
                                        <p:attrNameLst>
                                          <p:attrName>style.visibility</p:attrName>
                                        </p:attrNameLst>
                                      </p:cBhvr>
                                      <p:to>
                                        <p:strVal val="visible"/>
                                      </p:to>
                                    </p:set>
                                    <p:animEffect transition="in" filter="wipe(left)">
                                      <p:cBhvr>
                                        <p:cTn id="7" dur="500"/>
                                        <p:tgtEl>
                                          <p:spTgt spid="3078"/>
                                        </p:tgtEl>
                                      </p:cBhvr>
                                    </p:animEffect>
                                  </p:childTnLst>
                                </p:cTn>
                              </p:par>
                              <p:par>
                                <p:cTn id="8" presetID="2" presetClass="entr" presetSubtype="4"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 calcmode="lin" valueType="num">
                                      <p:cBhvr additive="base">
                                        <p:cTn id="10" dur="500" fill="hold"/>
                                        <p:tgtEl>
                                          <p:spTgt spid="11"/>
                                        </p:tgtEl>
                                        <p:attrNameLst>
                                          <p:attrName>ppt_x</p:attrName>
                                        </p:attrNameLst>
                                      </p:cBhvr>
                                      <p:tavLst>
                                        <p:tav tm="0">
                                          <p:val>
                                            <p:strVal val="#ppt_x"/>
                                          </p:val>
                                        </p:tav>
                                        <p:tav tm="100000">
                                          <p:val>
                                            <p:strVal val="#ppt_x"/>
                                          </p:val>
                                        </p:tav>
                                      </p:tavLst>
                                    </p:anim>
                                    <p:anim calcmode="lin" valueType="num">
                                      <p:cBhvr additive="base">
                                        <p:cTn id="1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nodeType="clickEffect">
                                  <p:stCondLst>
                                    <p:cond delay="0"/>
                                  </p:stCondLst>
                                  <p:childTnLst>
                                    <p:set>
                                      <p:cBhvr>
                                        <p:cTn id="15" dur="1" fill="hold">
                                          <p:stCondLst>
                                            <p:cond delay="0"/>
                                          </p:stCondLst>
                                        </p:cTn>
                                        <p:tgtEl>
                                          <p:spTgt spid="3075"/>
                                        </p:tgtEl>
                                        <p:attrNameLst>
                                          <p:attrName>style.visibility</p:attrName>
                                        </p:attrNameLst>
                                      </p:cBhvr>
                                      <p:to>
                                        <p:strVal val="visible"/>
                                      </p:to>
                                    </p:set>
                                    <p:animEffect transition="in" filter="wipe(right)">
                                      <p:cBhvr>
                                        <p:cTn id="16" dur="500"/>
                                        <p:tgtEl>
                                          <p:spTgt spid="3075"/>
                                        </p:tgtEl>
                                      </p:cBhvr>
                                    </p:animEffect>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nodeType="clickEffect">
                                  <p:stCondLst>
                                    <p:cond delay="0"/>
                                  </p:stCondLst>
                                  <p:childTnLst>
                                    <p:animMotion origin="layout" path="M -3.05556E-6 -4.81481E-6 L 0.27518 -0.003 " pathEditMode="relative" rAng="0" ptsTypes="AA">
                                      <p:cBhvr>
                                        <p:cTn id="24" dur="2000" fill="hold"/>
                                        <p:tgtEl>
                                          <p:spTgt spid="3078"/>
                                        </p:tgtEl>
                                        <p:attrNameLst>
                                          <p:attrName>ppt_x</p:attrName>
                                          <p:attrName>ppt_y</p:attrName>
                                        </p:attrNameLst>
                                      </p:cBhvr>
                                      <p:rCtr x="13750" y="-162"/>
                                    </p:animMotion>
                                  </p:childTnLst>
                                </p:cTn>
                              </p:par>
                              <p:par>
                                <p:cTn id="25" presetID="42" presetClass="path" presetSubtype="0" accel="50000" decel="50000" fill="hold" nodeType="withEffect">
                                  <p:stCondLst>
                                    <p:cond delay="0"/>
                                  </p:stCondLst>
                                  <p:childTnLst>
                                    <p:animMotion origin="layout" path="M -3.33333E-6 -4.81481E-6 L -0.28541 0.00325 " pathEditMode="relative" rAng="0" ptsTypes="AA">
                                      <p:cBhvr>
                                        <p:cTn id="26" dur="2000" fill="hold"/>
                                        <p:tgtEl>
                                          <p:spTgt spid="3075"/>
                                        </p:tgtEl>
                                        <p:attrNameLst>
                                          <p:attrName>ppt_x</p:attrName>
                                          <p:attrName>ppt_y</p:attrName>
                                        </p:attrNameLst>
                                      </p:cBhvr>
                                      <p:rCtr x="-14271" y="162"/>
                                    </p:animMotion>
                                  </p:childTnLst>
                                </p:cTn>
                              </p:par>
                              <p:par>
                                <p:cTn id="27" presetID="2" presetClass="exit" presetSubtype="4" fill="hold" grpId="1" nodeType="withEffect">
                                  <p:stCondLst>
                                    <p:cond delay="0"/>
                                  </p:stCondLst>
                                  <p:childTnLst>
                                    <p:anim calcmode="lin" valueType="num">
                                      <p:cBhvr additive="base">
                                        <p:cTn id="28" dur="500"/>
                                        <p:tgtEl>
                                          <p:spTgt spid="11"/>
                                        </p:tgtEl>
                                        <p:attrNameLst>
                                          <p:attrName>ppt_x</p:attrName>
                                        </p:attrNameLst>
                                      </p:cBhvr>
                                      <p:tavLst>
                                        <p:tav tm="0">
                                          <p:val>
                                            <p:strVal val="ppt_x"/>
                                          </p:val>
                                        </p:tav>
                                        <p:tav tm="100000">
                                          <p:val>
                                            <p:strVal val="ppt_x"/>
                                          </p:val>
                                        </p:tav>
                                      </p:tavLst>
                                    </p:anim>
                                    <p:anim calcmode="lin" valueType="num">
                                      <p:cBhvr additive="base">
                                        <p:cTn id="29" dur="500"/>
                                        <p:tgtEl>
                                          <p:spTgt spid="11"/>
                                        </p:tgtEl>
                                        <p:attrNameLst>
                                          <p:attrName>ppt_y</p:attrName>
                                        </p:attrNameLst>
                                      </p:cBhvr>
                                      <p:tavLst>
                                        <p:tav tm="0">
                                          <p:val>
                                            <p:strVal val="ppt_y"/>
                                          </p:val>
                                        </p:tav>
                                        <p:tav tm="100000">
                                          <p:val>
                                            <p:strVal val="1+ppt_h/2"/>
                                          </p:val>
                                        </p:tav>
                                      </p:tavLst>
                                    </p:anim>
                                    <p:set>
                                      <p:cBhvr>
                                        <p:cTn id="30" dur="1" fill="hold">
                                          <p:stCondLst>
                                            <p:cond delay="499"/>
                                          </p:stCondLst>
                                        </p:cTn>
                                        <p:tgtEl>
                                          <p:spTgt spid="11"/>
                                        </p:tgtEl>
                                        <p:attrNameLst>
                                          <p:attrName>style.visibility</p:attrName>
                                        </p:attrNameLst>
                                      </p:cBhvr>
                                      <p:to>
                                        <p:strVal val="hidden"/>
                                      </p:to>
                                    </p:set>
                                  </p:childTnLst>
                                </p:cTn>
                              </p:par>
                              <p:par>
                                <p:cTn id="31" presetID="2" presetClass="exit" presetSubtype="4" fill="hold" grpId="1" nodeType="withEffect">
                                  <p:stCondLst>
                                    <p:cond delay="0"/>
                                  </p:stCondLst>
                                  <p:childTnLst>
                                    <p:anim calcmode="lin" valueType="num">
                                      <p:cBhvr additive="base">
                                        <p:cTn id="32" dur="500"/>
                                        <p:tgtEl>
                                          <p:spTgt spid="12"/>
                                        </p:tgtEl>
                                        <p:attrNameLst>
                                          <p:attrName>ppt_x</p:attrName>
                                        </p:attrNameLst>
                                      </p:cBhvr>
                                      <p:tavLst>
                                        <p:tav tm="0">
                                          <p:val>
                                            <p:strVal val="ppt_x"/>
                                          </p:val>
                                        </p:tav>
                                        <p:tav tm="100000">
                                          <p:val>
                                            <p:strVal val="ppt_x"/>
                                          </p:val>
                                        </p:tav>
                                      </p:tavLst>
                                    </p:anim>
                                    <p:anim calcmode="lin" valueType="num">
                                      <p:cBhvr additive="base">
                                        <p:cTn id="33" dur="500"/>
                                        <p:tgtEl>
                                          <p:spTgt spid="12"/>
                                        </p:tgtEl>
                                        <p:attrNameLst>
                                          <p:attrName>ppt_y</p:attrName>
                                        </p:attrNameLst>
                                      </p:cBhvr>
                                      <p:tavLst>
                                        <p:tav tm="0">
                                          <p:val>
                                            <p:strVal val="ppt_y"/>
                                          </p:val>
                                        </p:tav>
                                        <p:tav tm="100000">
                                          <p:val>
                                            <p:strVal val="1+ppt_h/2"/>
                                          </p:val>
                                        </p:tav>
                                      </p:tavLst>
                                    </p:anim>
                                    <p:set>
                                      <p:cBhvr>
                                        <p:cTn id="34" dur="1" fill="hold">
                                          <p:stCondLst>
                                            <p:cond delay="499"/>
                                          </p:stCondLst>
                                        </p:cTn>
                                        <p:tgtEl>
                                          <p:spTgt spid="12"/>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2" presetClass="exit" presetSubtype="4" fill="hold" nodeType="clickEffect">
                                  <p:stCondLst>
                                    <p:cond delay="0"/>
                                  </p:stCondLst>
                                  <p:childTnLst>
                                    <p:anim calcmode="lin" valueType="num">
                                      <p:cBhvr additive="base">
                                        <p:cTn id="38" dur="500"/>
                                        <p:tgtEl>
                                          <p:spTgt spid="3078"/>
                                        </p:tgtEl>
                                        <p:attrNameLst>
                                          <p:attrName>ppt_x</p:attrName>
                                        </p:attrNameLst>
                                      </p:cBhvr>
                                      <p:tavLst>
                                        <p:tav tm="0">
                                          <p:val>
                                            <p:strVal val="ppt_x"/>
                                          </p:val>
                                        </p:tav>
                                        <p:tav tm="100000">
                                          <p:val>
                                            <p:strVal val="ppt_x"/>
                                          </p:val>
                                        </p:tav>
                                      </p:tavLst>
                                    </p:anim>
                                    <p:anim calcmode="lin" valueType="num">
                                      <p:cBhvr additive="base">
                                        <p:cTn id="39" dur="500"/>
                                        <p:tgtEl>
                                          <p:spTgt spid="3078"/>
                                        </p:tgtEl>
                                        <p:attrNameLst>
                                          <p:attrName>ppt_y</p:attrName>
                                        </p:attrNameLst>
                                      </p:cBhvr>
                                      <p:tavLst>
                                        <p:tav tm="0">
                                          <p:val>
                                            <p:strVal val="ppt_y"/>
                                          </p:val>
                                        </p:tav>
                                        <p:tav tm="100000">
                                          <p:val>
                                            <p:strVal val="1+ppt_h/2"/>
                                          </p:val>
                                        </p:tav>
                                      </p:tavLst>
                                    </p:anim>
                                    <p:set>
                                      <p:cBhvr>
                                        <p:cTn id="40" dur="1" fill="hold">
                                          <p:stCondLst>
                                            <p:cond delay="499"/>
                                          </p:stCondLst>
                                        </p:cTn>
                                        <p:tgtEl>
                                          <p:spTgt spid="3078"/>
                                        </p:tgtEl>
                                        <p:attrNameLst>
                                          <p:attrName>style.visibility</p:attrName>
                                        </p:attrNameLst>
                                      </p:cBhvr>
                                      <p:to>
                                        <p:strVal val="hidden"/>
                                      </p:to>
                                    </p:set>
                                  </p:childTnLst>
                                </p:cTn>
                              </p:par>
                              <p:par>
                                <p:cTn id="41" presetID="2" presetClass="exit" presetSubtype="4" fill="hold" nodeType="withEffect">
                                  <p:stCondLst>
                                    <p:cond delay="0"/>
                                  </p:stCondLst>
                                  <p:childTnLst>
                                    <p:anim calcmode="lin" valueType="num">
                                      <p:cBhvr additive="base">
                                        <p:cTn id="42" dur="500"/>
                                        <p:tgtEl>
                                          <p:spTgt spid="3075"/>
                                        </p:tgtEl>
                                        <p:attrNameLst>
                                          <p:attrName>ppt_x</p:attrName>
                                        </p:attrNameLst>
                                      </p:cBhvr>
                                      <p:tavLst>
                                        <p:tav tm="0">
                                          <p:val>
                                            <p:strVal val="ppt_x"/>
                                          </p:val>
                                        </p:tav>
                                        <p:tav tm="100000">
                                          <p:val>
                                            <p:strVal val="ppt_x"/>
                                          </p:val>
                                        </p:tav>
                                      </p:tavLst>
                                    </p:anim>
                                    <p:anim calcmode="lin" valueType="num">
                                      <p:cBhvr additive="base">
                                        <p:cTn id="43" dur="500"/>
                                        <p:tgtEl>
                                          <p:spTgt spid="3075"/>
                                        </p:tgtEl>
                                        <p:attrNameLst>
                                          <p:attrName>ppt_y</p:attrName>
                                        </p:attrNameLst>
                                      </p:cBhvr>
                                      <p:tavLst>
                                        <p:tav tm="0">
                                          <p:val>
                                            <p:strVal val="ppt_y"/>
                                          </p:val>
                                        </p:tav>
                                        <p:tav tm="100000">
                                          <p:val>
                                            <p:strVal val="1+ppt_h/2"/>
                                          </p:val>
                                        </p:tav>
                                      </p:tavLst>
                                    </p:anim>
                                    <p:set>
                                      <p:cBhvr>
                                        <p:cTn id="44" dur="1" fill="hold">
                                          <p:stCondLst>
                                            <p:cond delay="499"/>
                                          </p:stCondLst>
                                        </p:cTn>
                                        <p:tgtEl>
                                          <p:spTgt spid="3075"/>
                                        </p:tgtEl>
                                        <p:attrNameLst>
                                          <p:attrName>style.visibility</p:attrName>
                                        </p:attrNameLst>
                                      </p:cBhvr>
                                      <p:to>
                                        <p:strVal val="hidden"/>
                                      </p:to>
                                    </p:set>
                                  </p:childTnLst>
                                </p:cTn>
                              </p:par>
                            </p:childTnLst>
                          </p:cTn>
                        </p:par>
                        <p:par>
                          <p:cTn id="45" fill="hold">
                            <p:stCondLst>
                              <p:cond delay="500"/>
                            </p:stCondLst>
                            <p:childTnLst>
                              <p:par>
                                <p:cTn id="46" presetID="10" presetClass="entr" presetSubtype="0" fill="hold" nodeType="afterEffect">
                                  <p:stCondLst>
                                    <p:cond delay="0"/>
                                  </p:stCondLst>
                                  <p:childTnLst>
                                    <p:set>
                                      <p:cBhvr>
                                        <p:cTn id="47" dur="1" fill="hold">
                                          <p:stCondLst>
                                            <p:cond delay="0"/>
                                          </p:stCondLst>
                                        </p:cTn>
                                        <p:tgtEl>
                                          <p:spTgt spid="3076"/>
                                        </p:tgtEl>
                                        <p:attrNameLst>
                                          <p:attrName>style.visibility</p:attrName>
                                        </p:attrNameLst>
                                      </p:cBhvr>
                                      <p:to>
                                        <p:strVal val="visible"/>
                                      </p:to>
                                    </p:set>
                                    <p:animEffect transition="in" filter="fade">
                                      <p:cBhvr>
                                        <p:cTn id="48" dur="500"/>
                                        <p:tgtEl>
                                          <p:spTgt spid="3076"/>
                                        </p:tgtEl>
                                      </p:cBhvr>
                                    </p:animEffect>
                                  </p:childTnLst>
                                </p:cTn>
                              </p:par>
                            </p:childTnLst>
                          </p:cTn>
                        </p:par>
                        <p:par>
                          <p:cTn id="49" fill="hold">
                            <p:stCondLst>
                              <p:cond delay="1000"/>
                            </p:stCondLst>
                            <p:childTnLst>
                              <p:par>
                                <p:cTn id="50" presetID="22" presetClass="entr" presetSubtype="1"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up)">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1" fill="hold" nodeType="clickEffect">
                                  <p:stCondLst>
                                    <p:cond delay="0"/>
                                  </p:stCondLst>
                                  <p:childTnLst>
                                    <p:set>
                                      <p:cBhvr>
                                        <p:cTn id="56" dur="1" fill="hold">
                                          <p:stCondLst>
                                            <p:cond delay="0"/>
                                          </p:stCondLst>
                                        </p:cTn>
                                        <p:tgtEl>
                                          <p:spTgt spid="3"/>
                                        </p:tgtEl>
                                        <p:attrNameLst>
                                          <p:attrName>style.visibility</p:attrName>
                                        </p:attrNameLst>
                                      </p:cBhvr>
                                      <p:to>
                                        <p:strVal val="visible"/>
                                      </p:to>
                                    </p:set>
                                    <p:anim calcmode="lin" valueType="num">
                                      <p:cBhvr additive="base">
                                        <p:cTn id="57" dur="500" fill="hold"/>
                                        <p:tgtEl>
                                          <p:spTgt spid="3"/>
                                        </p:tgtEl>
                                        <p:attrNameLst>
                                          <p:attrName>ppt_x</p:attrName>
                                        </p:attrNameLst>
                                      </p:cBhvr>
                                      <p:tavLst>
                                        <p:tav tm="0">
                                          <p:val>
                                            <p:strVal val="#ppt_x"/>
                                          </p:val>
                                        </p:tav>
                                        <p:tav tm="100000">
                                          <p:val>
                                            <p:strVal val="#ppt_x"/>
                                          </p:val>
                                        </p:tav>
                                      </p:tavLst>
                                    </p:anim>
                                    <p:anim calcmode="lin" valueType="num">
                                      <p:cBhvr additive="base">
                                        <p:cTn id="5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079"/>
                                        </p:tgtEl>
                                        <p:attrNameLst>
                                          <p:attrName>style.visibility</p:attrName>
                                        </p:attrNameLst>
                                      </p:cBhvr>
                                      <p:to>
                                        <p:strVal val="visible"/>
                                      </p:to>
                                    </p:set>
                                    <p:anim calcmode="lin" valueType="num">
                                      <p:cBhvr>
                                        <p:cTn id="63" dur="500" fill="hold"/>
                                        <p:tgtEl>
                                          <p:spTgt spid="3079"/>
                                        </p:tgtEl>
                                        <p:attrNameLst>
                                          <p:attrName>ppt_w</p:attrName>
                                        </p:attrNameLst>
                                      </p:cBhvr>
                                      <p:tavLst>
                                        <p:tav tm="0">
                                          <p:val>
                                            <p:fltVal val="0"/>
                                          </p:val>
                                        </p:tav>
                                        <p:tav tm="100000">
                                          <p:val>
                                            <p:strVal val="#ppt_w"/>
                                          </p:val>
                                        </p:tav>
                                      </p:tavLst>
                                    </p:anim>
                                    <p:anim calcmode="lin" valueType="num">
                                      <p:cBhvr>
                                        <p:cTn id="64" dur="500" fill="hold"/>
                                        <p:tgtEl>
                                          <p:spTgt spid="3079"/>
                                        </p:tgtEl>
                                        <p:attrNameLst>
                                          <p:attrName>ppt_h</p:attrName>
                                        </p:attrNameLst>
                                      </p:cBhvr>
                                      <p:tavLst>
                                        <p:tav tm="0">
                                          <p:val>
                                            <p:fltVal val="0"/>
                                          </p:val>
                                        </p:tav>
                                        <p:tav tm="100000">
                                          <p:val>
                                            <p:strVal val="#ppt_h"/>
                                          </p:val>
                                        </p:tav>
                                      </p:tavLst>
                                    </p:anim>
                                    <p:animEffect transition="in" filter="fade">
                                      <p:cBhvr>
                                        <p:cTn id="65" dur="500"/>
                                        <p:tgtEl>
                                          <p:spTgt spid="3079"/>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wipe(left)">
                                      <p:cBhvr>
                                        <p:cTn id="6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2" grpId="0"/>
      <p:bldP spid="12" grpId="1"/>
      <p:bldP spid="13"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792162"/>
          </a:xfrm>
        </p:spPr>
        <p:txBody>
          <a:bodyPr>
            <a:noAutofit/>
          </a:bodyPr>
          <a:lstStyle/>
          <a:p>
            <a:pPr algn="just"/>
            <a:r>
              <a:rPr lang="vi-VN" sz="2400" b="1" dirty="0" smtClean="0"/>
              <a:t>Các hình dưới đây mô tả khái quát qu</a:t>
            </a:r>
            <a:r>
              <a:rPr lang="en-US" sz="2400" b="1" dirty="0">
                <a:latin typeface="Times New Roman" pitchFamily="18" charset="0"/>
                <a:cs typeface="Times New Roman" pitchFamily="18" charset="0"/>
              </a:rPr>
              <a:t>á</a:t>
            </a:r>
            <a:r>
              <a:rPr lang="vi-VN" sz="2400" b="1" dirty="0" smtClean="0"/>
              <a:t> trình thụ tinh. Hãy đọc kĩ từng chú thích và tìm xem mỗi chú thích phù hợp với hình nào?</a:t>
            </a:r>
            <a:endParaRPr lang="en-US" sz="2400" b="1" dirty="0"/>
          </a:p>
        </p:txBody>
      </p:sp>
      <p:sp>
        <p:nvSpPr>
          <p:cNvPr id="3" name="Content Placeholder 2"/>
          <p:cNvSpPr>
            <a:spLocks noGrp="1"/>
          </p:cNvSpPr>
          <p:nvPr>
            <p:ph idx="1"/>
          </p:nvPr>
        </p:nvSpPr>
        <p:spPr/>
        <p:txBody>
          <a:bodyPr/>
          <a:lstStyle/>
          <a:p>
            <a:endParaRPr lang="en-US" dirty="0"/>
          </a:p>
        </p:txBody>
      </p:sp>
      <p:grpSp>
        <p:nvGrpSpPr>
          <p:cNvPr id="4" name="Group 18"/>
          <p:cNvGrpSpPr>
            <a:grpSpLocks/>
          </p:cNvGrpSpPr>
          <p:nvPr/>
        </p:nvGrpSpPr>
        <p:grpSpPr bwMode="auto">
          <a:xfrm>
            <a:off x="609600" y="1143000"/>
            <a:ext cx="3124200" cy="5562600"/>
            <a:chOff x="144" y="720"/>
            <a:chExt cx="1968" cy="3504"/>
          </a:xfrm>
        </p:grpSpPr>
        <p:sp>
          <p:nvSpPr>
            <p:cNvPr id="5" name="Rectangle 8"/>
            <p:cNvSpPr>
              <a:spLocks noChangeArrowheads="1"/>
            </p:cNvSpPr>
            <p:nvPr/>
          </p:nvSpPr>
          <p:spPr bwMode="auto">
            <a:xfrm>
              <a:off x="144" y="720"/>
              <a:ext cx="1968" cy="3504"/>
            </a:xfrm>
            <a:prstGeom prst="rect">
              <a:avLst/>
            </a:prstGeom>
            <a:solidFill>
              <a:schemeClr val="accent1"/>
            </a:solidFill>
            <a:ln w="28575">
              <a:solidFill>
                <a:schemeClr val="tx1"/>
              </a:solidFill>
              <a:miter lim="800000"/>
              <a:headEnd/>
              <a:tailEnd/>
            </a:ln>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vi-VN" altLang="vi-VN"/>
            </a:p>
          </p:txBody>
        </p:sp>
        <p:sp>
          <p:nvSpPr>
            <p:cNvPr id="6" name="Oval 9" descr="a"/>
            <p:cNvSpPr>
              <a:spLocks noChangeArrowheads="1"/>
            </p:cNvSpPr>
            <p:nvPr/>
          </p:nvSpPr>
          <p:spPr bwMode="auto">
            <a:xfrm>
              <a:off x="576" y="816"/>
              <a:ext cx="1200" cy="1056"/>
            </a:xfrm>
            <a:prstGeom prst="ellipse">
              <a:avLst/>
            </a:prstGeom>
            <a:blipFill dpi="0" rotWithShape="1">
              <a:blip r:embed="rId2"/>
              <a:srcRect/>
              <a:stretch>
                <a:fillRect/>
              </a:stretch>
            </a:blipFill>
            <a:ln w="28575">
              <a:solidFill>
                <a:srgbClr val="00FFFF"/>
              </a:solidFill>
              <a:round/>
              <a:headEnd/>
              <a:tailEnd/>
            </a:ln>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endParaRPr lang="vi-VN" altLang="vi-VN"/>
            </a:p>
          </p:txBody>
        </p:sp>
        <p:sp>
          <p:nvSpPr>
            <p:cNvPr id="7" name="Oval 10" descr="b"/>
            <p:cNvSpPr>
              <a:spLocks noChangeArrowheads="1"/>
            </p:cNvSpPr>
            <p:nvPr/>
          </p:nvSpPr>
          <p:spPr bwMode="auto">
            <a:xfrm>
              <a:off x="528" y="1984"/>
              <a:ext cx="1200" cy="1056"/>
            </a:xfrm>
            <a:prstGeom prst="ellipse">
              <a:avLst/>
            </a:prstGeom>
            <a:blipFill dpi="0" rotWithShape="1">
              <a:blip r:embed="rId3"/>
              <a:srcRect/>
              <a:stretch>
                <a:fillRect/>
              </a:stretch>
            </a:blipFill>
            <a:ln w="28575">
              <a:solidFill>
                <a:srgbClr val="00FFFF"/>
              </a:solidFill>
              <a:round/>
              <a:headEnd/>
              <a:tailEnd/>
            </a:ln>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endParaRPr lang="vi-VN" altLang="vi-VN"/>
            </a:p>
          </p:txBody>
        </p:sp>
        <p:sp>
          <p:nvSpPr>
            <p:cNvPr id="8" name="Oval 11" descr="c"/>
            <p:cNvSpPr>
              <a:spLocks noChangeArrowheads="1"/>
            </p:cNvSpPr>
            <p:nvPr/>
          </p:nvSpPr>
          <p:spPr bwMode="auto">
            <a:xfrm rot="1863989">
              <a:off x="528" y="3120"/>
              <a:ext cx="1200" cy="1056"/>
            </a:xfrm>
            <a:prstGeom prst="ellipse">
              <a:avLst/>
            </a:prstGeom>
            <a:blipFill dpi="0" rotWithShape="1">
              <a:blip r:embed="rId4"/>
              <a:srcRect/>
              <a:stretch>
                <a:fillRect/>
              </a:stretch>
            </a:blipFill>
            <a:ln w="28575">
              <a:solidFill>
                <a:srgbClr val="00FFFF"/>
              </a:solidFill>
              <a:round/>
              <a:headEnd/>
              <a:tailEnd/>
            </a:ln>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endParaRPr lang="vi-VN" altLang="vi-VN"/>
            </a:p>
          </p:txBody>
        </p:sp>
      </p:grpSp>
      <p:grpSp>
        <p:nvGrpSpPr>
          <p:cNvPr id="9" name="Group 20"/>
          <p:cNvGrpSpPr>
            <a:grpSpLocks/>
          </p:cNvGrpSpPr>
          <p:nvPr/>
        </p:nvGrpSpPr>
        <p:grpSpPr bwMode="auto">
          <a:xfrm>
            <a:off x="6629400" y="1066800"/>
            <a:ext cx="2209800" cy="5638800"/>
            <a:chOff x="4272" y="672"/>
            <a:chExt cx="1392" cy="3552"/>
          </a:xfrm>
        </p:grpSpPr>
        <p:sp>
          <p:nvSpPr>
            <p:cNvPr id="10" name="Rectangle 12"/>
            <p:cNvSpPr>
              <a:spLocks noChangeArrowheads="1"/>
            </p:cNvSpPr>
            <p:nvPr/>
          </p:nvSpPr>
          <p:spPr bwMode="auto">
            <a:xfrm>
              <a:off x="4272" y="912"/>
              <a:ext cx="1392" cy="912"/>
            </a:xfrm>
            <a:prstGeom prst="rect">
              <a:avLst/>
            </a:prstGeom>
            <a:solidFill>
              <a:srgbClr val="FF66CC"/>
            </a:solidFill>
            <a:ln w="9525">
              <a:solidFill>
                <a:schemeClr val="tx1"/>
              </a:solidFill>
              <a:miter lim="800000"/>
              <a:headEnd/>
              <a:tailEnd/>
            </a:ln>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vi-VN" sz="2000" b="1" i="1" dirty="0" err="1" smtClean="0">
                  <a:latin typeface="Times New Roman" pitchFamily="18" charset="0"/>
                  <a:cs typeface="Times New Roman" pitchFamily="18" charset="0"/>
                </a:rPr>
                <a:t>Trứng</a:t>
              </a:r>
              <a:r>
                <a:rPr lang="en-US" altLang="vi-VN" sz="2000" b="1" i="1" dirty="0" smtClean="0">
                  <a:latin typeface="Times New Roman" pitchFamily="18" charset="0"/>
                  <a:cs typeface="Times New Roman" pitchFamily="18" charset="0"/>
                </a:rPr>
                <a:t> </a:t>
              </a:r>
              <a:r>
                <a:rPr lang="en-US" altLang="vi-VN" sz="2000" b="1" i="1" dirty="0" err="1" smtClean="0">
                  <a:latin typeface="Times New Roman" pitchFamily="18" charset="0"/>
                  <a:cs typeface="Times New Roman" pitchFamily="18" charset="0"/>
                </a:rPr>
                <a:t>và</a:t>
              </a:r>
              <a:r>
                <a:rPr lang="en-US" altLang="vi-VN" sz="2000" b="1" i="1" dirty="0" smtClean="0">
                  <a:latin typeface="Times New Roman" pitchFamily="18" charset="0"/>
                  <a:cs typeface="Times New Roman" pitchFamily="18" charset="0"/>
                </a:rPr>
                <a:t> </a:t>
              </a:r>
              <a:r>
                <a:rPr lang="en-US" altLang="vi-VN" sz="2000" b="1" i="1" dirty="0" err="1" smtClean="0">
                  <a:latin typeface="Times New Roman" pitchFamily="18" charset="0"/>
                  <a:cs typeface="Times New Roman" pitchFamily="18" charset="0"/>
                </a:rPr>
                <a:t>tinh</a:t>
              </a:r>
              <a:r>
                <a:rPr lang="en-US" altLang="vi-VN" sz="2000" b="1" i="1" dirty="0" smtClean="0">
                  <a:latin typeface="Times New Roman" pitchFamily="18" charset="0"/>
                  <a:cs typeface="Times New Roman" pitchFamily="18" charset="0"/>
                </a:rPr>
                <a:t> </a:t>
              </a:r>
              <a:r>
                <a:rPr lang="en-US" altLang="vi-VN" sz="2000" b="1" i="1" dirty="0" err="1" smtClean="0">
                  <a:latin typeface="Times New Roman" pitchFamily="18" charset="0"/>
                  <a:cs typeface="Times New Roman" pitchFamily="18" charset="0"/>
                </a:rPr>
                <a:t>trùng</a:t>
              </a:r>
              <a:r>
                <a:rPr lang="en-US" altLang="vi-VN" sz="2000" b="1" i="1" dirty="0" smtClean="0">
                  <a:latin typeface="Times New Roman" pitchFamily="18" charset="0"/>
                  <a:cs typeface="Times New Roman" pitchFamily="18" charset="0"/>
                </a:rPr>
                <a:t> </a:t>
              </a:r>
            </a:p>
            <a:p>
              <a:pPr algn="ctr" eaLnBrk="1" hangingPunct="1"/>
              <a:r>
                <a:rPr lang="en-US" altLang="vi-VN" sz="2000" b="1" i="1" dirty="0" err="1" smtClean="0">
                  <a:latin typeface="Times New Roman" pitchFamily="18" charset="0"/>
                  <a:cs typeface="Times New Roman" pitchFamily="18" charset="0"/>
                </a:rPr>
                <a:t>đã</a:t>
              </a:r>
              <a:r>
                <a:rPr lang="en-US" altLang="vi-VN" sz="2000" b="1" i="1" dirty="0" smtClean="0">
                  <a:latin typeface="Times New Roman" pitchFamily="18" charset="0"/>
                  <a:cs typeface="Times New Roman" pitchFamily="18" charset="0"/>
                </a:rPr>
                <a:t> </a:t>
              </a:r>
              <a:r>
                <a:rPr lang="en-US" altLang="vi-VN" sz="2000" b="1" i="1" dirty="0" err="1" smtClean="0">
                  <a:latin typeface="Times New Roman" pitchFamily="18" charset="0"/>
                  <a:cs typeface="Times New Roman" pitchFamily="18" charset="0"/>
                </a:rPr>
                <a:t>kết</a:t>
              </a:r>
              <a:r>
                <a:rPr lang="en-US" altLang="vi-VN" sz="2000" b="1" i="1" dirty="0" smtClean="0">
                  <a:latin typeface="Times New Roman" pitchFamily="18" charset="0"/>
                  <a:cs typeface="Times New Roman" pitchFamily="18" charset="0"/>
                </a:rPr>
                <a:t> </a:t>
              </a:r>
              <a:r>
                <a:rPr lang="en-US" altLang="vi-VN" sz="2000" b="1" i="1" dirty="0" err="1" smtClean="0">
                  <a:latin typeface="Times New Roman" pitchFamily="18" charset="0"/>
                  <a:cs typeface="Times New Roman" pitchFamily="18" charset="0"/>
                </a:rPr>
                <a:t>hợp</a:t>
              </a:r>
              <a:r>
                <a:rPr lang="en-US" altLang="vi-VN" sz="2000" b="1" i="1" dirty="0" smtClean="0">
                  <a:latin typeface="Times New Roman" pitchFamily="18" charset="0"/>
                  <a:cs typeface="Times New Roman" pitchFamily="18" charset="0"/>
                </a:rPr>
                <a:t> </a:t>
              </a:r>
              <a:r>
                <a:rPr lang="en-US" altLang="vi-VN" sz="2000" b="1" i="1" dirty="0" err="1" smtClean="0">
                  <a:latin typeface="Times New Roman" pitchFamily="18" charset="0"/>
                  <a:cs typeface="Times New Roman" pitchFamily="18" charset="0"/>
                </a:rPr>
                <a:t>với</a:t>
              </a:r>
              <a:r>
                <a:rPr lang="en-US" altLang="vi-VN" sz="2000" b="1" i="1" dirty="0" smtClean="0">
                  <a:latin typeface="Times New Roman" pitchFamily="18" charset="0"/>
                  <a:cs typeface="Times New Roman" pitchFamily="18" charset="0"/>
                </a:rPr>
                <a:t> </a:t>
              </a:r>
              <a:r>
                <a:rPr lang="en-US" altLang="vi-VN" sz="2000" b="1" i="1" dirty="0" err="1" smtClean="0">
                  <a:latin typeface="Times New Roman" pitchFamily="18" charset="0"/>
                  <a:cs typeface="Times New Roman" pitchFamily="18" charset="0"/>
                </a:rPr>
                <a:t>nhau</a:t>
              </a:r>
              <a:r>
                <a:rPr lang="en-US" altLang="vi-VN" sz="2000" b="1" i="1" dirty="0" smtClean="0">
                  <a:latin typeface="Times New Roman" pitchFamily="18" charset="0"/>
                  <a:cs typeface="Times New Roman" pitchFamily="18" charset="0"/>
                </a:rPr>
                <a:t> </a:t>
              </a:r>
            </a:p>
            <a:p>
              <a:pPr algn="ctr" eaLnBrk="1" hangingPunct="1"/>
              <a:r>
                <a:rPr lang="en-US" altLang="vi-VN" sz="2000" b="1" i="1" dirty="0" err="1" smtClean="0">
                  <a:latin typeface="Times New Roman" pitchFamily="18" charset="0"/>
                  <a:cs typeface="Times New Roman" pitchFamily="18" charset="0"/>
                </a:rPr>
                <a:t>tạo</a:t>
              </a:r>
              <a:r>
                <a:rPr lang="en-US" altLang="vi-VN" sz="2000" b="1" i="1" dirty="0" smtClean="0">
                  <a:latin typeface="Times New Roman" pitchFamily="18" charset="0"/>
                  <a:cs typeface="Times New Roman" pitchFamily="18" charset="0"/>
                </a:rPr>
                <a:t> </a:t>
              </a:r>
              <a:r>
                <a:rPr lang="en-US" altLang="vi-VN" sz="2000" b="1" i="1" dirty="0" err="1" smtClean="0">
                  <a:latin typeface="Times New Roman" pitchFamily="18" charset="0"/>
                  <a:cs typeface="Times New Roman" pitchFamily="18" charset="0"/>
                </a:rPr>
                <a:t>thành</a:t>
              </a:r>
              <a:r>
                <a:rPr lang="en-US" altLang="vi-VN" sz="2000" b="1" i="1" dirty="0" smtClean="0">
                  <a:latin typeface="Times New Roman" pitchFamily="18" charset="0"/>
                  <a:cs typeface="Times New Roman" pitchFamily="18" charset="0"/>
                </a:rPr>
                <a:t> </a:t>
              </a:r>
              <a:r>
                <a:rPr lang="en-US" altLang="vi-VN" sz="2000" b="1" i="1" dirty="0" err="1" smtClean="0">
                  <a:latin typeface="Times New Roman" pitchFamily="18" charset="0"/>
                  <a:cs typeface="Times New Roman" pitchFamily="18" charset="0"/>
                </a:rPr>
                <a:t>hợp</a:t>
              </a:r>
              <a:r>
                <a:rPr lang="en-US" altLang="vi-VN" sz="2000" b="1" i="1" dirty="0" smtClean="0">
                  <a:latin typeface="Times New Roman" pitchFamily="18" charset="0"/>
                  <a:cs typeface="Times New Roman" pitchFamily="18" charset="0"/>
                </a:rPr>
                <a:t> </a:t>
              </a:r>
              <a:r>
                <a:rPr lang="en-US" altLang="vi-VN" sz="2000" b="1" i="1" dirty="0" err="1" smtClean="0">
                  <a:latin typeface="Times New Roman" pitchFamily="18" charset="0"/>
                  <a:cs typeface="Times New Roman" pitchFamily="18" charset="0"/>
                </a:rPr>
                <a:t>tử</a:t>
              </a:r>
              <a:endParaRPr lang="en-US" altLang="vi-VN" sz="2000" b="1" i="1" dirty="0">
                <a:latin typeface="Times New Roman" pitchFamily="18" charset="0"/>
                <a:cs typeface="Times New Roman" pitchFamily="18" charset="0"/>
              </a:endParaRPr>
            </a:p>
          </p:txBody>
        </p:sp>
        <p:sp>
          <p:nvSpPr>
            <p:cNvPr id="11" name="Rectangle 13"/>
            <p:cNvSpPr>
              <a:spLocks noChangeArrowheads="1"/>
            </p:cNvSpPr>
            <p:nvPr/>
          </p:nvSpPr>
          <p:spPr bwMode="auto">
            <a:xfrm>
              <a:off x="4752" y="672"/>
              <a:ext cx="240" cy="240"/>
            </a:xfrm>
            <a:prstGeom prst="rect">
              <a:avLst/>
            </a:prstGeom>
            <a:solidFill>
              <a:srgbClr val="FF66CC"/>
            </a:solidFill>
            <a:ln w="9525">
              <a:solidFill>
                <a:schemeClr val="tx1"/>
              </a:solidFill>
              <a:miter lim="800000"/>
              <a:headEnd/>
              <a:tailEnd/>
            </a:ln>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vi-VN" dirty="0">
                  <a:latin typeface=".VnTifani HeavyH" pitchFamily="34" charset="0"/>
                </a:rPr>
                <a:t>1</a:t>
              </a:r>
            </a:p>
          </p:txBody>
        </p:sp>
        <p:sp>
          <p:nvSpPr>
            <p:cNvPr id="12" name="Rectangle 14"/>
            <p:cNvSpPr>
              <a:spLocks noChangeArrowheads="1"/>
            </p:cNvSpPr>
            <p:nvPr/>
          </p:nvSpPr>
          <p:spPr bwMode="auto">
            <a:xfrm>
              <a:off x="4320" y="2160"/>
              <a:ext cx="1152" cy="864"/>
            </a:xfrm>
            <a:prstGeom prst="rect">
              <a:avLst/>
            </a:prstGeom>
            <a:solidFill>
              <a:srgbClr val="FF9966"/>
            </a:solidFill>
            <a:ln w="9525">
              <a:solidFill>
                <a:schemeClr val="tx1"/>
              </a:solidFill>
              <a:miter lim="800000"/>
              <a:headEnd/>
              <a:tailEnd/>
            </a:ln>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vi-VN" sz="2000" b="1" i="1" dirty="0" err="1"/>
                <a:t>C¸c</a:t>
              </a:r>
              <a:r>
                <a:rPr lang="en-US" altLang="vi-VN" sz="2000" b="1" i="1" dirty="0"/>
                <a:t> </a:t>
              </a:r>
              <a:r>
                <a:rPr lang="en-US" altLang="vi-VN" sz="2000" b="1" i="1" dirty="0" err="1"/>
                <a:t>tinh</a:t>
              </a:r>
              <a:r>
                <a:rPr lang="en-US" altLang="vi-VN" sz="2000" b="1" i="1" dirty="0"/>
                <a:t> </a:t>
              </a:r>
              <a:r>
                <a:rPr lang="en-US" altLang="vi-VN" sz="2000" b="1" i="1" dirty="0" err="1"/>
                <a:t>trïng</a:t>
              </a:r>
              <a:endParaRPr lang="en-US" altLang="vi-VN" sz="2000" b="1" i="1" dirty="0"/>
            </a:p>
            <a:p>
              <a:pPr algn="ctr" eaLnBrk="1" hangingPunct="1"/>
              <a:r>
                <a:rPr lang="en-US" altLang="vi-VN" sz="2000" b="1" i="1" dirty="0" err="1"/>
                <a:t>gÆp</a:t>
              </a:r>
              <a:r>
                <a:rPr lang="en-US" altLang="vi-VN" sz="2000" b="1" i="1" dirty="0"/>
                <a:t> </a:t>
              </a:r>
              <a:r>
                <a:rPr lang="en-US" altLang="vi-VN" sz="2000" b="1" i="1" dirty="0" err="1" smtClean="0"/>
                <a:t>trøng</a:t>
              </a:r>
              <a:r>
                <a:rPr lang="en-US" altLang="vi-VN" sz="2000" b="1" i="1" dirty="0" smtClean="0"/>
                <a:t> </a:t>
              </a:r>
              <a:endParaRPr lang="en-US" altLang="vi-VN" sz="2000" b="1" i="1" dirty="0"/>
            </a:p>
          </p:txBody>
        </p:sp>
        <p:sp>
          <p:nvSpPr>
            <p:cNvPr id="13" name="Rectangle 15"/>
            <p:cNvSpPr>
              <a:spLocks noChangeArrowheads="1"/>
            </p:cNvSpPr>
            <p:nvPr/>
          </p:nvSpPr>
          <p:spPr bwMode="auto">
            <a:xfrm>
              <a:off x="4752" y="1920"/>
              <a:ext cx="240" cy="240"/>
            </a:xfrm>
            <a:prstGeom prst="rect">
              <a:avLst/>
            </a:prstGeom>
            <a:solidFill>
              <a:srgbClr val="FF9966"/>
            </a:solidFill>
            <a:ln w="9525">
              <a:solidFill>
                <a:schemeClr val="tx1"/>
              </a:solidFill>
              <a:miter lim="800000"/>
              <a:headEnd/>
              <a:tailEnd/>
            </a:ln>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vi-VN">
                  <a:latin typeface=".VnTifani HeavyH" pitchFamily="34" charset="0"/>
                </a:rPr>
                <a:t>2</a:t>
              </a:r>
            </a:p>
          </p:txBody>
        </p:sp>
        <p:sp>
          <p:nvSpPr>
            <p:cNvPr id="14" name="Rectangle 16"/>
            <p:cNvSpPr>
              <a:spLocks noChangeArrowheads="1"/>
            </p:cNvSpPr>
            <p:nvPr/>
          </p:nvSpPr>
          <p:spPr bwMode="auto">
            <a:xfrm>
              <a:off x="4272" y="3360"/>
              <a:ext cx="1152" cy="864"/>
            </a:xfrm>
            <a:prstGeom prst="rect">
              <a:avLst/>
            </a:prstGeom>
            <a:solidFill>
              <a:srgbClr val="66FF66"/>
            </a:solidFill>
            <a:ln w="9525">
              <a:solidFill>
                <a:schemeClr val="tx1"/>
              </a:solidFill>
              <a:miter lim="800000"/>
              <a:headEnd/>
              <a:tailEnd/>
            </a:ln>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vi-VN" sz="2000" b="1" i="1" dirty="0" err="1"/>
                <a:t>Mét</a:t>
              </a:r>
              <a:r>
                <a:rPr lang="en-US" altLang="vi-VN" sz="2000" b="1" i="1" dirty="0"/>
                <a:t> </a:t>
              </a:r>
              <a:r>
                <a:rPr lang="en-US" altLang="vi-VN" sz="2000" b="1" i="1" dirty="0" err="1"/>
                <a:t>tinh</a:t>
              </a:r>
              <a:r>
                <a:rPr lang="en-US" altLang="vi-VN" sz="2000" b="1" i="1" dirty="0"/>
                <a:t> </a:t>
              </a:r>
              <a:r>
                <a:rPr lang="en-US" altLang="vi-VN" sz="2000" b="1" i="1" dirty="0" err="1"/>
                <a:t>trïng</a:t>
              </a:r>
              <a:endParaRPr lang="en-US" altLang="vi-VN" sz="2000" b="1" i="1" dirty="0"/>
            </a:p>
            <a:p>
              <a:pPr algn="ctr" eaLnBrk="1" hangingPunct="1"/>
              <a:r>
                <a:rPr lang="en-US" altLang="vi-VN" sz="2000" b="1" i="1" dirty="0"/>
                <a:t>®· </a:t>
              </a:r>
              <a:r>
                <a:rPr lang="en-US" altLang="vi-VN" sz="2000" b="1" i="1" dirty="0" err="1"/>
                <a:t>chui</a:t>
              </a:r>
              <a:r>
                <a:rPr lang="en-US" altLang="vi-VN" sz="2000" b="1" i="1" dirty="0"/>
                <a:t> ®­</a:t>
              </a:r>
              <a:r>
                <a:rPr lang="en-US" altLang="vi-VN" sz="2000" b="1" i="1" dirty="0" err="1"/>
                <a:t>îc</a:t>
              </a:r>
              <a:r>
                <a:rPr lang="en-US" altLang="vi-VN" sz="2000" b="1" i="1" dirty="0"/>
                <a:t> </a:t>
              </a:r>
              <a:r>
                <a:rPr lang="en-US" altLang="vi-VN" sz="2000" b="1" i="1" dirty="0" err="1"/>
                <a:t>vµo</a:t>
              </a:r>
              <a:endParaRPr lang="en-US" altLang="vi-VN" sz="2000" b="1" i="1" dirty="0"/>
            </a:p>
            <a:p>
              <a:pPr algn="ctr" eaLnBrk="1" hangingPunct="1"/>
              <a:r>
                <a:rPr lang="en-US" altLang="vi-VN" sz="2000" b="1" i="1" dirty="0" err="1"/>
                <a:t>trong</a:t>
              </a:r>
              <a:r>
                <a:rPr lang="en-US" altLang="vi-VN" sz="2000" b="1" i="1" dirty="0"/>
                <a:t> </a:t>
              </a:r>
              <a:r>
                <a:rPr lang="en-US" altLang="vi-VN" sz="2000" b="1" i="1" dirty="0" err="1"/>
                <a:t>trøng</a:t>
              </a:r>
              <a:r>
                <a:rPr lang="en-US" altLang="vi-VN" sz="2000" b="1" i="1" dirty="0"/>
                <a:t>.</a:t>
              </a:r>
            </a:p>
          </p:txBody>
        </p:sp>
        <p:sp>
          <p:nvSpPr>
            <p:cNvPr id="15" name="Rectangle 17"/>
            <p:cNvSpPr>
              <a:spLocks noChangeArrowheads="1"/>
            </p:cNvSpPr>
            <p:nvPr/>
          </p:nvSpPr>
          <p:spPr bwMode="auto">
            <a:xfrm>
              <a:off x="4704" y="3120"/>
              <a:ext cx="240" cy="240"/>
            </a:xfrm>
            <a:prstGeom prst="rect">
              <a:avLst/>
            </a:prstGeom>
            <a:solidFill>
              <a:srgbClr val="66FF66"/>
            </a:solidFill>
            <a:ln w="9525">
              <a:solidFill>
                <a:schemeClr val="tx1"/>
              </a:solidFill>
              <a:miter lim="800000"/>
              <a:headEnd/>
              <a:tailEnd/>
            </a:ln>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vi-VN">
                  <a:latin typeface=".VnTifani HeavyH" pitchFamily="34" charset="0"/>
                </a:rPr>
                <a:t>3</a:t>
              </a:r>
            </a:p>
          </p:txBody>
        </p:sp>
      </p:grpSp>
      <p:cxnSp>
        <p:nvCxnSpPr>
          <p:cNvPr id="16" name="AutoShape 28"/>
          <p:cNvCxnSpPr>
            <a:cxnSpLocks noChangeShapeType="1"/>
            <a:stCxn id="10" idx="1"/>
            <a:endCxn id="8" idx="7"/>
          </p:cNvCxnSpPr>
          <p:nvPr/>
        </p:nvCxnSpPr>
        <p:spPr bwMode="auto">
          <a:xfrm flipH="1">
            <a:off x="3054466" y="2171700"/>
            <a:ext cx="3574934" cy="3459372"/>
          </a:xfrm>
          <a:prstGeom prst="straightConnector1">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7" name="AutoShape 29"/>
          <p:cNvCxnSpPr>
            <a:cxnSpLocks noChangeShapeType="1"/>
            <a:stCxn id="12" idx="1"/>
            <a:endCxn id="6" idx="6"/>
          </p:cNvCxnSpPr>
          <p:nvPr/>
        </p:nvCxnSpPr>
        <p:spPr bwMode="auto">
          <a:xfrm flipH="1" flipV="1">
            <a:off x="3214688" y="2133600"/>
            <a:ext cx="3490912" cy="1981200"/>
          </a:xfrm>
          <a:prstGeom prst="straightConnector1">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8" name="AutoShape 30"/>
          <p:cNvCxnSpPr>
            <a:cxnSpLocks noChangeShapeType="1"/>
            <a:stCxn id="7" idx="6"/>
            <a:endCxn id="14" idx="1"/>
          </p:cNvCxnSpPr>
          <p:nvPr/>
        </p:nvCxnSpPr>
        <p:spPr bwMode="auto">
          <a:xfrm>
            <a:off x="3138488" y="3987800"/>
            <a:ext cx="3490912" cy="2032000"/>
          </a:xfrm>
          <a:prstGeom prst="straightConnector1">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1000"/>
                                        <p:tgtEl>
                                          <p:spTgt spid="17"/>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up)">
                                      <p:cBhvr>
                                        <p:cTn id="11" dur="1000"/>
                                        <p:tgtEl>
                                          <p:spTgt spid="18"/>
                                        </p:tgtEl>
                                      </p:cBhvr>
                                    </p:animEffect>
                                  </p:childTnLst>
                                </p:cTn>
                              </p:par>
                            </p:childTnLst>
                          </p:cTn>
                        </p:par>
                        <p:par>
                          <p:cTn id="12" fill="hold">
                            <p:stCondLst>
                              <p:cond delay="2000"/>
                            </p:stCondLst>
                            <p:childTnLst>
                              <p:par>
                                <p:cTn id="13" presetID="22" presetClass="entr" presetSubtype="4"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down)">
                                      <p:cBhvr>
                                        <p:cTn id="15"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Clip</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r>
              <a:rPr lang="vi-VN" sz="3600" dirty="0" smtClean="0">
                <a:latin typeface="Times New Roman" pitchFamily="18" charset="0"/>
                <a:cs typeface="Times New Roman" pitchFamily="18" charset="0"/>
              </a:rPr>
              <a:t>Hợp tử phát triển thành phôi rồi thành bào thai. Đến tuần thứ 12 (tháng thứ 3), thai đã có đầ</a:t>
            </a:r>
            <a:r>
              <a:rPr lang="en-US" sz="3600" dirty="0" smtClean="0">
                <a:latin typeface="Times New Roman" pitchFamily="18" charset="0"/>
                <a:cs typeface="Times New Roman" pitchFamily="18" charset="0"/>
              </a:rPr>
              <a:t>y</a:t>
            </a:r>
            <a:r>
              <a:rPr lang="vi-VN" sz="3600" dirty="0" smtClean="0">
                <a:latin typeface="Times New Roman" pitchFamily="18" charset="0"/>
                <a:cs typeface="Times New Roman" pitchFamily="18" charset="0"/>
              </a:rPr>
              <a:t> đủ các cơ quan của cơ thể và có thể coi là một con người. Đến khoảng tuần thứ 20 (tháng thứ 5), bé thường xuyên cử động và cảm nhận được tiếng động ở bên ngoài,... Sau khoảng 9 tháng ở trong bụng mẹ, em bé sẽ được sinh ra.</a:t>
            </a:r>
          </a:p>
          <a:p>
            <a:pPr algn="just"/>
            <a:endParaRPr lang="en-US" sz="3600" dirty="0">
              <a:latin typeface="Times New Roman" pitchFamily="18" charset="0"/>
              <a:cs typeface="Times New Roman" pitchFamily="18" charset="0"/>
            </a:endParaRPr>
          </a:p>
        </p:txBody>
      </p:sp>
      <p:pic>
        <p:nvPicPr>
          <p:cNvPr id="7170" name="Picture 2" descr="C:\Users\Administrator\Desktop\G D G T\icon_deo_kinh.gif"/>
          <p:cNvPicPr>
            <a:picLocks noChangeAspect="1" noChangeArrowheads="1"/>
          </p:cNvPicPr>
          <p:nvPr/>
        </p:nvPicPr>
        <p:blipFill>
          <a:blip r:embed="rId2"/>
          <a:srcRect/>
          <a:stretch>
            <a:fillRect/>
          </a:stretch>
        </p:blipFill>
        <p:spPr bwMode="auto">
          <a:xfrm>
            <a:off x="6505575" y="4724400"/>
            <a:ext cx="2638425" cy="2133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16" presetClass="entr" presetSubtype="21" fill="hold" nodeType="withEffect">
                                  <p:stCondLst>
                                    <p:cond delay="0"/>
                                  </p:stCondLst>
                                  <p:childTnLst>
                                    <p:set>
                                      <p:cBhvr>
                                        <p:cTn id="11" dur="1" fill="hold">
                                          <p:stCondLst>
                                            <p:cond delay="0"/>
                                          </p:stCondLst>
                                        </p:cTn>
                                        <p:tgtEl>
                                          <p:spTgt spid="7170"/>
                                        </p:tgtEl>
                                        <p:attrNameLst>
                                          <p:attrName>style.visibility</p:attrName>
                                        </p:attrNameLst>
                                      </p:cBhvr>
                                      <p:to>
                                        <p:strVal val="visible"/>
                                      </p:to>
                                    </p:set>
                                    <p:animEffect transition="in" filter="barn(inVertical)">
                                      <p:cBhvr>
                                        <p:cTn id="12"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210"/>
            <a:ext cx="8229600" cy="1143000"/>
          </a:xfrm>
        </p:spPr>
        <p:txBody>
          <a:bodyPr>
            <a:noAutofit/>
          </a:bodyPr>
          <a:lstStyle/>
          <a:p>
            <a:pPr algn="just"/>
            <a:r>
              <a:rPr lang="en-US" sz="2800" b="1" dirty="0" err="1" smtClean="0">
                <a:latin typeface="Times New Roman" pitchFamily="18" charset="0"/>
                <a:cs typeface="Times New Roman" pitchFamily="18" charset="0"/>
              </a:rPr>
              <a:t>Trong</a:t>
            </a:r>
            <a:r>
              <a:rPr lang="en-US" sz="2800" b="1" dirty="0" smtClean="0">
                <a:latin typeface="Times New Roman" pitchFamily="18" charset="0"/>
                <a:cs typeface="Times New Roman" pitchFamily="18" charset="0"/>
              </a:rPr>
              <a:t> c</a:t>
            </a:r>
            <a:r>
              <a:rPr lang="vi-VN" sz="2800" b="1" dirty="0" smtClean="0">
                <a:latin typeface="Times New Roman" pitchFamily="18" charset="0"/>
                <a:cs typeface="Times New Roman" pitchFamily="18" charset="0"/>
              </a:rPr>
              <a:t>ác hình dưới đây, theo bạn, hình nào cho biết thai được 5 tuần, 8 tuần, 3 tháng, khoảng 9 tháng?</a:t>
            </a:r>
            <a:endParaRPr lang="en-US" sz="2800" b="1" dirty="0">
              <a:latin typeface="Times New Roman" pitchFamily="18" charset="0"/>
              <a:cs typeface="Times New Roman" pitchFamily="18" charset="0"/>
            </a:endParaRPr>
          </a:p>
        </p:txBody>
      </p:sp>
      <p:pic>
        <p:nvPicPr>
          <p:cNvPr id="4" name="Picture 4" descr="Copy (3) of kh4 (1)"/>
          <p:cNvPicPr>
            <a:picLocks noGrp="1" noChangeAspect="1" noChangeArrowheads="1"/>
          </p:cNvPicPr>
          <p:nvPr>
            <p:ph idx="1"/>
          </p:nvPr>
        </p:nvPicPr>
        <p:blipFill>
          <a:blip r:embed="rId2"/>
          <a:srcRect/>
          <a:stretch>
            <a:fillRect/>
          </a:stretch>
        </p:blipFill>
        <p:spPr bwMode="auto">
          <a:xfrm>
            <a:off x="685800" y="1143000"/>
            <a:ext cx="3200400" cy="2286000"/>
          </a:xfrm>
          <a:prstGeom prst="rect">
            <a:avLst/>
          </a:prstGeom>
          <a:noFill/>
        </p:spPr>
      </p:pic>
      <p:pic>
        <p:nvPicPr>
          <p:cNvPr id="5" name="Picture 4" descr="Copy (4) of kh4 (1)"/>
          <p:cNvPicPr>
            <a:picLocks noChangeAspect="1" noChangeArrowheads="1"/>
          </p:cNvPicPr>
          <p:nvPr/>
        </p:nvPicPr>
        <p:blipFill>
          <a:blip r:embed="rId3"/>
          <a:srcRect/>
          <a:stretch>
            <a:fillRect/>
          </a:stretch>
        </p:blipFill>
        <p:spPr>
          <a:xfrm>
            <a:off x="5715000" y="1143000"/>
            <a:ext cx="3105573" cy="2514600"/>
          </a:xfrm>
          <a:prstGeom prst="rect">
            <a:avLst/>
          </a:prstGeom>
          <a:noFill/>
          <a:ln/>
        </p:spPr>
      </p:pic>
      <p:pic>
        <p:nvPicPr>
          <p:cNvPr id="6" name="Picture 4" descr="kh4 (1)"/>
          <p:cNvPicPr>
            <a:picLocks noChangeAspect="1" noChangeArrowheads="1"/>
          </p:cNvPicPr>
          <p:nvPr/>
        </p:nvPicPr>
        <p:blipFill>
          <a:blip r:embed="rId4"/>
          <a:srcRect/>
          <a:stretch>
            <a:fillRect/>
          </a:stretch>
        </p:blipFill>
        <p:spPr bwMode="auto">
          <a:xfrm>
            <a:off x="685800" y="3886200"/>
            <a:ext cx="3302000" cy="2438400"/>
          </a:xfrm>
          <a:prstGeom prst="rect">
            <a:avLst/>
          </a:prstGeom>
          <a:noFill/>
        </p:spPr>
      </p:pic>
      <p:pic>
        <p:nvPicPr>
          <p:cNvPr id="7" name="Picture 11" descr="Copy of Copy of kh4 (1)"/>
          <p:cNvPicPr>
            <a:picLocks noChangeAspect="1" noChangeArrowheads="1"/>
          </p:cNvPicPr>
          <p:nvPr/>
        </p:nvPicPr>
        <p:blipFill>
          <a:blip r:embed="rId5"/>
          <a:srcRect/>
          <a:stretch>
            <a:fillRect/>
          </a:stretch>
        </p:blipFill>
        <p:spPr bwMode="auto">
          <a:xfrm>
            <a:off x="5715000" y="3657600"/>
            <a:ext cx="3124200" cy="2743200"/>
          </a:xfrm>
          <a:prstGeom prst="rect">
            <a:avLst/>
          </a:prstGeom>
          <a:noFill/>
        </p:spPr>
      </p:pic>
      <p:sp>
        <p:nvSpPr>
          <p:cNvPr id="9" name="Oval 8"/>
          <p:cNvSpPr/>
          <p:nvPr/>
        </p:nvSpPr>
        <p:spPr>
          <a:xfrm>
            <a:off x="152400" y="11430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solidFill>
                  <a:schemeClr val="tx1"/>
                </a:solidFill>
              </a:rPr>
              <a:t>2</a:t>
            </a:r>
            <a:endParaRPr lang="en-US" dirty="0">
              <a:solidFill>
                <a:schemeClr val="tx1"/>
              </a:solidFill>
            </a:endParaRPr>
          </a:p>
        </p:txBody>
      </p:sp>
      <p:sp>
        <p:nvSpPr>
          <p:cNvPr id="10" name="Oval 9"/>
          <p:cNvSpPr/>
          <p:nvPr/>
        </p:nvSpPr>
        <p:spPr>
          <a:xfrm>
            <a:off x="5181600" y="37338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solidFill>
                  <a:schemeClr val="tx1"/>
                </a:solidFill>
              </a:rPr>
              <a:t>5</a:t>
            </a:r>
            <a:endParaRPr lang="en-US" dirty="0">
              <a:solidFill>
                <a:schemeClr val="tx1"/>
              </a:solidFill>
            </a:endParaRPr>
          </a:p>
        </p:txBody>
      </p:sp>
      <p:sp>
        <p:nvSpPr>
          <p:cNvPr id="11" name="Oval 10"/>
          <p:cNvSpPr/>
          <p:nvPr/>
        </p:nvSpPr>
        <p:spPr>
          <a:xfrm>
            <a:off x="152400" y="38100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solidFill>
                  <a:schemeClr val="tx1"/>
                </a:solidFill>
              </a:rPr>
              <a:t>4</a:t>
            </a:r>
            <a:endParaRPr lang="en-US" dirty="0">
              <a:solidFill>
                <a:schemeClr val="tx1"/>
              </a:solidFill>
            </a:endParaRPr>
          </a:p>
        </p:txBody>
      </p:sp>
      <p:sp>
        <p:nvSpPr>
          <p:cNvPr id="12" name="Oval 11"/>
          <p:cNvSpPr/>
          <p:nvPr/>
        </p:nvSpPr>
        <p:spPr>
          <a:xfrm>
            <a:off x="5181600" y="11430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solidFill>
                  <a:schemeClr val="tx1"/>
                </a:solidFill>
              </a:rPr>
              <a:t>3</a:t>
            </a:r>
            <a:endParaRPr lang="en-US" dirty="0">
              <a:solidFill>
                <a:schemeClr val="tx1"/>
              </a:solidFill>
            </a:endParaRPr>
          </a:p>
        </p:txBody>
      </p:sp>
      <p:sp>
        <p:nvSpPr>
          <p:cNvPr id="13" name="TextBox 12"/>
          <p:cNvSpPr txBox="1"/>
          <p:nvPr/>
        </p:nvSpPr>
        <p:spPr>
          <a:xfrm>
            <a:off x="1447800" y="3352800"/>
            <a:ext cx="2057400" cy="381000"/>
          </a:xfrm>
          <a:prstGeom prst="rect">
            <a:avLst/>
          </a:prstGeom>
          <a:noFill/>
        </p:spPr>
        <p:txBody>
          <a:bodyPr wrap="square" rtlCol="0">
            <a:spAutoFit/>
          </a:bodyPr>
          <a:lstStyle/>
          <a:p>
            <a:r>
              <a:rPr lang="vi-VN" b="1" i="1" dirty="0" smtClean="0">
                <a:latin typeface="Times New Roman" pitchFamily="18" charset="0"/>
                <a:cs typeface="Times New Roman" pitchFamily="18" charset="0"/>
              </a:rPr>
              <a:t>Khoảng 9 tháng</a:t>
            </a:r>
            <a:endParaRPr lang="en-US" b="1" i="1" dirty="0">
              <a:latin typeface="Times New Roman" pitchFamily="18" charset="0"/>
              <a:cs typeface="Times New Roman" pitchFamily="18" charset="0"/>
            </a:endParaRPr>
          </a:p>
        </p:txBody>
      </p:sp>
      <p:sp>
        <p:nvSpPr>
          <p:cNvPr id="14" name="TextBox 13"/>
          <p:cNvSpPr txBox="1"/>
          <p:nvPr/>
        </p:nvSpPr>
        <p:spPr>
          <a:xfrm>
            <a:off x="6781800" y="3352800"/>
            <a:ext cx="2057400" cy="381000"/>
          </a:xfrm>
          <a:prstGeom prst="rect">
            <a:avLst/>
          </a:prstGeom>
          <a:noFill/>
        </p:spPr>
        <p:txBody>
          <a:bodyPr wrap="square" rtlCol="0">
            <a:spAutoFit/>
          </a:bodyPr>
          <a:lstStyle/>
          <a:p>
            <a:r>
              <a:rPr lang="vi-VN" b="1" i="1" dirty="0" smtClean="0">
                <a:latin typeface="Times New Roman" pitchFamily="18" charset="0"/>
                <a:cs typeface="Times New Roman" pitchFamily="18" charset="0"/>
              </a:rPr>
              <a:t>8 tuần</a:t>
            </a:r>
            <a:endParaRPr lang="en-US" b="1" i="1" dirty="0">
              <a:latin typeface="Times New Roman" pitchFamily="18" charset="0"/>
              <a:cs typeface="Times New Roman" pitchFamily="18" charset="0"/>
            </a:endParaRPr>
          </a:p>
        </p:txBody>
      </p:sp>
      <p:sp>
        <p:nvSpPr>
          <p:cNvPr id="15" name="TextBox 14"/>
          <p:cNvSpPr txBox="1"/>
          <p:nvPr/>
        </p:nvSpPr>
        <p:spPr>
          <a:xfrm>
            <a:off x="6781800" y="6096000"/>
            <a:ext cx="2057400" cy="381000"/>
          </a:xfrm>
          <a:prstGeom prst="rect">
            <a:avLst/>
          </a:prstGeom>
          <a:noFill/>
        </p:spPr>
        <p:txBody>
          <a:bodyPr wrap="square" rtlCol="0">
            <a:spAutoFit/>
          </a:bodyPr>
          <a:lstStyle/>
          <a:p>
            <a:r>
              <a:rPr lang="vi-VN" b="1" i="1" dirty="0" smtClean="0">
                <a:latin typeface="Times New Roman" pitchFamily="18" charset="0"/>
                <a:cs typeface="Times New Roman" pitchFamily="18" charset="0"/>
              </a:rPr>
              <a:t>5 tuần</a:t>
            </a:r>
            <a:endParaRPr lang="en-US" b="1" i="1" dirty="0">
              <a:latin typeface="Times New Roman" pitchFamily="18" charset="0"/>
              <a:cs typeface="Times New Roman" pitchFamily="18" charset="0"/>
            </a:endParaRPr>
          </a:p>
        </p:txBody>
      </p:sp>
      <p:sp>
        <p:nvSpPr>
          <p:cNvPr id="16" name="TextBox 15"/>
          <p:cNvSpPr txBox="1"/>
          <p:nvPr/>
        </p:nvSpPr>
        <p:spPr>
          <a:xfrm>
            <a:off x="1828800" y="6215330"/>
            <a:ext cx="2057400" cy="381000"/>
          </a:xfrm>
          <a:prstGeom prst="rect">
            <a:avLst/>
          </a:prstGeom>
          <a:noFill/>
        </p:spPr>
        <p:txBody>
          <a:bodyPr wrap="square" rtlCol="0">
            <a:spAutoFit/>
          </a:bodyPr>
          <a:lstStyle/>
          <a:p>
            <a:r>
              <a:rPr lang="vi-VN" b="1" i="1" dirty="0" smtClean="0">
                <a:latin typeface="Times New Roman" pitchFamily="18" charset="0"/>
                <a:cs typeface="Times New Roman" pitchFamily="18" charset="0"/>
              </a:rPr>
              <a:t>3 tháng</a:t>
            </a:r>
            <a:endParaRPr lang="en-US" b="1"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down)">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down)">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down)">
                                      <p:cBhvr>
                                        <p:cTn id="6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0" grpId="0" animBg="1"/>
      <p:bldP spid="11" grpId="0" animBg="1"/>
      <p:bldP spid="12" grpId="0" animBg="1"/>
      <p:bldP spid="13" grpId="0"/>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71" name="Picture 11" descr="Copy of Copy of kh4 (1)"/>
          <p:cNvPicPr>
            <a:picLocks noChangeAspect="1" noChangeArrowheads="1"/>
          </p:cNvPicPr>
          <p:nvPr/>
        </p:nvPicPr>
        <p:blipFill>
          <a:blip r:embed="rId2"/>
          <a:srcRect/>
          <a:stretch>
            <a:fillRect/>
          </a:stretch>
        </p:blipFill>
        <p:spPr bwMode="auto">
          <a:xfrm>
            <a:off x="-76200" y="0"/>
            <a:ext cx="9241971" cy="6858000"/>
          </a:xfrm>
          <a:prstGeom prst="rect">
            <a:avLst/>
          </a:prstGeom>
          <a:noFill/>
        </p:spPr>
      </p:pic>
      <p:sp>
        <p:nvSpPr>
          <p:cNvPr id="15373" name="Text Box 13"/>
          <p:cNvSpPr txBox="1">
            <a:spLocks noChangeArrowheads="1"/>
          </p:cNvSpPr>
          <p:nvPr/>
        </p:nvSpPr>
        <p:spPr bwMode="auto">
          <a:xfrm>
            <a:off x="206829" y="5780782"/>
            <a:ext cx="8915400" cy="1077218"/>
          </a:xfrm>
          <a:prstGeom prst="rect">
            <a:avLst/>
          </a:prstGeom>
          <a:noFill/>
          <a:ln w="9525">
            <a:noFill/>
            <a:miter lim="800000"/>
            <a:headEnd/>
            <a:tailEnd/>
          </a:ln>
          <a:effectLst/>
        </p:spPr>
        <p:txBody>
          <a:bodyPr wrap="square">
            <a:spAutoFit/>
          </a:bodyPr>
          <a:lstStyle/>
          <a:p>
            <a:pPr>
              <a:spcBef>
                <a:spcPct val="50000"/>
              </a:spcBef>
            </a:pPr>
            <a:r>
              <a:rPr lang="en-US" sz="3200" b="1" i="1" dirty="0">
                <a:solidFill>
                  <a:srgbClr val="0000FF"/>
                </a:solidFill>
                <a:latin typeface="Times New Roman" pitchFamily="18" charset="0"/>
                <a:cs typeface="Times New Roman" pitchFamily="18" charset="0"/>
              </a:rPr>
              <a:t>Thai </a:t>
            </a:r>
            <a:r>
              <a:rPr lang="en-US" sz="3200" b="1" i="1" dirty="0" err="1">
                <a:solidFill>
                  <a:srgbClr val="0000FF"/>
                </a:solidFill>
                <a:latin typeface="Times New Roman" pitchFamily="18" charset="0"/>
                <a:cs typeface="Times New Roman" pitchFamily="18" charset="0"/>
              </a:rPr>
              <a:t>được</a:t>
            </a:r>
            <a:r>
              <a:rPr lang="en-US" sz="3200" b="1" i="1" dirty="0">
                <a:solidFill>
                  <a:srgbClr val="0000FF"/>
                </a:solidFill>
                <a:latin typeface="Times New Roman" pitchFamily="18" charset="0"/>
                <a:cs typeface="Times New Roman" pitchFamily="18" charset="0"/>
              </a:rPr>
              <a:t> 5 </a:t>
            </a:r>
            <a:r>
              <a:rPr lang="en-US" sz="3200" b="1" i="1" dirty="0" err="1">
                <a:solidFill>
                  <a:srgbClr val="0000FF"/>
                </a:solidFill>
                <a:latin typeface="Times New Roman" pitchFamily="18" charset="0"/>
                <a:cs typeface="Times New Roman" pitchFamily="18" charset="0"/>
              </a:rPr>
              <a:t>tuần</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có</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đuôi</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đã</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có</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hình</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thù</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của</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đầu</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mình</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tay</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chân</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nhưng</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chưa</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rõ</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ràng</a:t>
            </a:r>
            <a:endParaRPr lang="en-US" sz="3200" b="1" i="1" dirty="0">
              <a:solidFill>
                <a:srgbClr val="0000FF"/>
              </a:solidFill>
              <a:latin typeface="Times New Roman" pitchFamily="18" charset="0"/>
              <a:cs typeface="Times New Roman" pitchFamily="18" charset="0"/>
            </a:endParaRPr>
          </a:p>
        </p:txBody>
      </p:sp>
      <p:sp>
        <p:nvSpPr>
          <p:cNvPr id="4" name="Oval 3"/>
          <p:cNvSpPr/>
          <p:nvPr/>
        </p:nvSpPr>
        <p:spPr>
          <a:xfrm>
            <a:off x="304800" y="2286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a:t>
            </a:r>
            <a:endParaRPr lang="en-US"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5373"/>
                                        </p:tgtEl>
                                        <p:attrNameLst>
                                          <p:attrName>style.visibility</p:attrName>
                                        </p:attrNameLst>
                                      </p:cBhvr>
                                      <p:to>
                                        <p:strVal val="visible"/>
                                      </p:to>
                                    </p:set>
                                    <p:animEffect transition="in" filter="randombar(horizontal)">
                                      <p:cBhvr>
                                        <p:cTn id="7" dur="500"/>
                                        <p:tgtEl>
                                          <p:spTgt spid="15373"/>
                                        </p:tgtEl>
                                      </p:cBhvr>
                                    </p:animEffect>
                                  </p:childTnLst>
                                </p:cTn>
                              </p:par>
                              <p:par>
                                <p:cTn id="8" presetID="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ppt_x"/>
                                          </p:val>
                                        </p:tav>
                                        <p:tav tm="100000">
                                          <p:val>
                                            <p:strVal val="#ppt_x"/>
                                          </p:val>
                                        </p:tav>
                                      </p:tavLst>
                                    </p:anim>
                                    <p:anim calcmode="lin" valueType="num">
                                      <p:cBhvr additive="base">
                                        <p:cTn id="1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3" grpId="0"/>
      <p:bldP spid="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quot;/&gt;&lt;property id=&quot;20307&quot; value=&quot;258&quot;/&gt;&lt;/object&gt;&lt;object type=&quot;3&quot; unique_id=&quot;10006&quot;&gt;&lt;property id=&quot;20148&quot; value=&quot;5&quot;/&gt;&lt;property id=&quot;20300&quot; value=&quot;Slide 3&quot;/&gt;&lt;property id=&quot;20307&quot; value=&quot;259&quot;/&gt;&lt;/object&gt;&lt;object type=&quot;3&quot; unique_id=&quot;10007&quot;&gt;&lt;property id=&quot;20148&quot; value=&quot;5&quot;/&gt;&lt;property id=&quot;20300&quot; value=&quot;Slide 4&quot;/&gt;&lt;property id=&quot;20307&quot; value=&quot;257&quot;/&gt;&lt;/object&gt;&lt;object type=&quot;3&quot; unique_id=&quot;10008&quot;&gt;&lt;property id=&quot;20148&quot; value=&quot;5&quot;/&gt;&lt;property id=&quot;20300&quot; value=&quot;Slide 5 - &amp;quot;Các hình dưới đây mô tả khái quát quá trình thụ tinh. Hãy đọc kĩ từng chú thích và tìm xem mỗi chu&quot;/&gt;&lt;property id=&quot;20307&quot; value=&quot;261&quot;/&gt;&lt;/object&gt;&lt;object type=&quot;3&quot; unique_id=&quot;10009&quot;&gt;&lt;property id=&quot;20148&quot; value=&quot;5&quot;/&gt;&lt;property id=&quot;20300&quot; value=&quot;Slide 6&quot;/&gt;&lt;property id=&quot;20307&quot; value=&quot;263&quot;/&gt;&lt;/object&gt;&lt;object type=&quot;3&quot; unique_id=&quot;10010&quot;&gt;&lt;property id=&quot;20148&quot; value=&quot;5&quot;/&gt;&lt;property id=&quot;20300&quot; value=&quot;Slide 7&quot;/&gt;&lt;property id=&quot;20307&quot; value=&quot;262&quot;/&gt;&lt;/object&gt;&lt;object type=&quot;3&quot; unique_id=&quot;10011&quot;&gt;&lt;property id=&quot;20148&quot; value=&quot;5&quot;/&gt;&lt;property id=&quot;20300&quot; value=&quot;Slide 8 - &amp;quot;Trong các hình dưới đây, theo bạn, hình nào cho biết thai được 5 tuần, 8 tuần, 3 tháng, khoảng 9 tháng&quot;/&gt;&lt;property id=&quot;20307&quot; value=&quot;264&quot;/&gt;&lt;/object&gt;&lt;object type=&quot;3&quot; unique_id=&quot;10012&quot;&gt;&lt;property id=&quot;20148&quot; value=&quot;5&quot;/&gt;&lt;property id=&quot;20300&quot; value=&quot;Slide 9&quot;/&gt;&lt;property id=&quot;20307&quot; value=&quot;266&quot;/&gt;&lt;/object&gt;&lt;object type=&quot;3&quot; unique_id=&quot;10013&quot;&gt;&lt;property id=&quot;20148&quot; value=&quot;5&quot;/&gt;&lt;property id=&quot;20300&quot; value=&quot;Slide 10&quot;/&gt;&lt;property id=&quot;20307&quot; value=&quot;269&quot;/&gt;&lt;/object&gt;&lt;object type=&quot;3&quot; unique_id=&quot;10014&quot;&gt;&lt;property id=&quot;20148&quot; value=&quot;5&quot;/&gt;&lt;property id=&quot;20300&quot; value=&quot;Slide 11&quot;/&gt;&lt;property id=&quot;20307&quot; value=&quot;268&quot;/&gt;&lt;/object&gt;&lt;object type=&quot;3&quot; unique_id=&quot;10015&quot;&gt;&lt;property id=&quot;20148&quot; value=&quot;5&quot;/&gt;&lt;property id=&quot;20300&quot; value=&quot;Slide 12&quot;/&gt;&lt;property id=&quot;20307&quot; value=&quot;267&quot;/&gt;&lt;/object&gt;&lt;object type=&quot;3&quot; unique_id=&quot;10016&quot;&gt;&lt;property id=&quot;20148&quot; value=&quot;5&quot;/&gt;&lt;property id=&quot;20300&quot; value=&quot;Slide 13&quot;/&gt;&lt;property id=&quot;20307&quot; value=&quot;265&quot;/&gt;&lt;/object&gt;&lt;object type=&quot;3&quot; unique_id=&quot;10017&quot;&gt;&lt;property id=&quot;20148&quot; value=&quot;5&quot;/&gt;&lt;property id=&quot;20300&quot; value=&quot;Slide 14&quot;/&gt;&lt;property id=&quot;20307&quot; value=&quot;271&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421</TotalTime>
  <Words>432</Words>
  <Application>Microsoft Office PowerPoint</Application>
  <PresentationFormat>On-screen Show (4:3)</PresentationFormat>
  <Paragraphs>86</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.VnTifani HeavyH</vt:lpstr>
      <vt:lpstr>.VnTime</vt:lpstr>
      <vt:lpstr>Arial</vt:lpstr>
      <vt:lpstr>Calibri</vt:lpstr>
      <vt:lpstr>Times New Roman</vt:lpstr>
      <vt:lpstr>Office Theme</vt:lpstr>
      <vt:lpstr>PowerPoint Presentation</vt:lpstr>
      <vt:lpstr>PowerPoint Presentation</vt:lpstr>
      <vt:lpstr>PowerPoint Presentation</vt:lpstr>
      <vt:lpstr>PowerPoint Presentation</vt:lpstr>
      <vt:lpstr>Các hình dưới đây mô tả khái quát quá trình thụ tinh. Hãy đọc kĩ từng chú thích và tìm xem mỗi chú thích phù hợp với hình nào?</vt:lpstr>
      <vt:lpstr>PowerPoint Presentation</vt:lpstr>
      <vt:lpstr>PowerPoint Presentation</vt:lpstr>
      <vt:lpstr>Trong các hình dưới đây, theo bạn, hình nào cho biết thai được 5 tuần, 8 tuần, 3 tháng, khoảng 9 tháng?</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AutoBVT</dc:creator>
  <cp:lastModifiedBy>Admin</cp:lastModifiedBy>
  <cp:revision>42</cp:revision>
  <dcterms:created xsi:type="dcterms:W3CDTF">2016-04-03T17:09:36Z</dcterms:created>
  <dcterms:modified xsi:type="dcterms:W3CDTF">2020-09-17T22:58:23Z</dcterms:modified>
</cp:coreProperties>
</file>